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9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Lst>
  <p:notesMasterIdLst>
    <p:notesMasterId r:id="rId7"/>
  </p:notesMasterIdLst>
  <p:handoutMasterIdLst>
    <p:handoutMasterId r:id="rId8"/>
  </p:handoutMasterIdLst>
  <p:sldIdLst>
    <p:sldId id="3747" r:id="rId6"/>
  </p:sldIdLst>
  <p:sldSz cx="12192000" cy="6858000"/>
  <p:notesSz cx="7102475" cy="9388475"/>
  <p:embeddedFontLst>
    <p:embeddedFont>
      <p:font typeface="Segoe UI" panose="020B0502040204020203" pitchFamily="34" charset="0"/>
      <p:regular r:id="rId9"/>
      <p:bold r:id="rId10"/>
      <p:italic r:id="rId11"/>
      <p:boldItalic r:id="rId12"/>
    </p:embeddedFont>
    <p:embeddedFont>
      <p:font typeface="Segoe UI Semibold" panose="020B0702040204020203" pitchFamily="34" charset="0"/>
      <p:bold r:id="rId13"/>
      <p:boldItalic r:id="rId14"/>
    </p:embeddedFont>
  </p:embeddedFontLst>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844D3C-271E-4A39-A0F4-A0C6D8FA6883}">
          <p14:sldIdLst>
            <p14:sldId id="37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EB"/>
    <a:srgbClr val="898989"/>
    <a:srgbClr val="800080"/>
    <a:srgbClr val="0000FF"/>
    <a:srgbClr val="DDDDDD"/>
    <a:srgbClr val="DD8080"/>
    <a:srgbClr val="808080"/>
    <a:srgbClr val="80DDDD"/>
    <a:srgbClr val="969696"/>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C149B0-D4A3-6723-1F8A-5AF37965E33B}" v="1" dt="2025-01-02T12:50:06.266"/>
    <p1510:client id="{FC61E636-D2CD-1DF8-E5B7-DC51F29E0471}" v="5" dt="2025-01-02T11:02:01.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1" autoAdjust="0"/>
  </p:normalViewPr>
  <p:slideViewPr>
    <p:cSldViewPr snapToGrid="0" snapToObjects="1">
      <p:cViewPr>
        <p:scale>
          <a:sx n="66" d="100"/>
          <a:sy n="66" d="100"/>
        </p:scale>
        <p:origin x="520"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75" d="100"/>
          <a:sy n="75" d="100"/>
        </p:scale>
        <p:origin x="32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6 January 2025</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‹nr.›</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nl-NL"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nl-NL" smtClean="0"/>
              <a:pPr/>
              <a:t>6/1/25</a:t>
            </a:fld>
            <a:endParaRPr lang="nl-NL"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nl-NL"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nl-NL" smtClean="0"/>
              <a:pPr/>
              <a:t>‹nr.›</a:t>
            </a:fld>
            <a:endParaRPr lang="nl-NL"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2.xml"/><Relationship Id="rId7" Type="http://schemas.openxmlformats.org/officeDocument/2006/relationships/oleObject" Target="../embeddings/oleObject2.bin"/><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3.emf"/><Relationship Id="rId4" Type="http://schemas.openxmlformats.org/officeDocument/2006/relationships/tags" Target="../tags/tag83.xml"/><Relationship Id="rId9"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2.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emf"/><Relationship Id="rId5" Type="http://schemas.openxmlformats.org/officeDocument/2006/relationships/tags" Target="../tags/tag91.xml"/><Relationship Id="rId10" Type="http://schemas.openxmlformats.org/officeDocument/2006/relationships/oleObject" Target="../embeddings/oleObject12.bin"/><Relationship Id="rId4" Type="http://schemas.openxmlformats.org/officeDocument/2006/relationships/tags" Target="../tags/tag90.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emf"/><Relationship Id="rId5" Type="http://schemas.openxmlformats.org/officeDocument/2006/relationships/tags" Target="../tags/tag99.xml"/><Relationship Id="rId10" Type="http://schemas.openxmlformats.org/officeDocument/2006/relationships/oleObject" Target="../embeddings/oleObject13.bin"/><Relationship Id="rId4" Type="http://schemas.openxmlformats.org/officeDocument/2006/relationships/tags" Target="../tags/tag98.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emf"/><Relationship Id="rId5" Type="http://schemas.openxmlformats.org/officeDocument/2006/relationships/tags" Target="../tags/tag107.xml"/><Relationship Id="rId10" Type="http://schemas.openxmlformats.org/officeDocument/2006/relationships/oleObject" Target="../embeddings/oleObject14.bin"/><Relationship Id="rId4" Type="http://schemas.openxmlformats.org/officeDocument/2006/relationships/tags" Target="../tags/tag106.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2.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9.emf"/><Relationship Id="rId5" Type="http://schemas.openxmlformats.org/officeDocument/2006/relationships/tags" Target="../tags/tag115.xml"/><Relationship Id="rId10" Type="http://schemas.openxmlformats.org/officeDocument/2006/relationships/oleObject" Target="../embeddings/oleObject15.bin"/><Relationship Id="rId4" Type="http://schemas.openxmlformats.org/officeDocument/2006/relationships/tags" Target="../tags/tag114.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2.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1.emf"/><Relationship Id="rId5" Type="http://schemas.openxmlformats.org/officeDocument/2006/relationships/tags" Target="../tags/tag123.xml"/><Relationship Id="rId10" Type="http://schemas.openxmlformats.org/officeDocument/2006/relationships/oleObject" Target="../embeddings/oleObject16.bin"/><Relationship Id="rId4" Type="http://schemas.openxmlformats.org/officeDocument/2006/relationships/tags" Target="../tags/tag122.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29.xml"/><Relationship Id="rId7" Type="http://schemas.openxmlformats.org/officeDocument/2006/relationships/slideMaster" Target="../slideMasters/slideMaster1.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2.png"/><Relationship Id="rId5" Type="http://schemas.openxmlformats.org/officeDocument/2006/relationships/tags" Target="../tags/tag131.xml"/><Relationship Id="rId10" Type="http://schemas.openxmlformats.org/officeDocument/2006/relationships/image" Target="../media/image10.jpeg"/><Relationship Id="rId4" Type="http://schemas.openxmlformats.org/officeDocument/2006/relationships/tags" Target="../tags/tag130.xml"/><Relationship Id="rId9" Type="http://schemas.openxmlformats.org/officeDocument/2006/relationships/image" Target="../media/image9.emf"/></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35.xml"/><Relationship Id="rId7" Type="http://schemas.openxmlformats.org/officeDocument/2006/relationships/slideMaster" Target="../slideMasters/slideMaster1.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2.png"/><Relationship Id="rId4" Type="http://schemas.openxmlformats.org/officeDocument/2006/relationships/tags" Target="../tags/tag136.xml"/><Relationship Id="rId9"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1.xml"/><Relationship Id="rId7" Type="http://schemas.openxmlformats.org/officeDocument/2006/relationships/image" Target="../media/image3.emf"/><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oleObject" Target="../embeddings/oleObject19.bin"/><Relationship Id="rId5" Type="http://schemas.openxmlformats.org/officeDocument/2006/relationships/slideMaster" Target="../slideMasters/slideMaster1.xml"/><Relationship Id="rId4" Type="http://schemas.openxmlformats.org/officeDocument/2006/relationships/tags" Target="../tags/tag14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7.xml"/><Relationship Id="rId7" Type="http://schemas.openxmlformats.org/officeDocument/2006/relationships/oleObject" Target="../embeddings/oleObject3.bin"/><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6.jp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172.xml"/><Relationship Id="rId7" Type="http://schemas.openxmlformats.org/officeDocument/2006/relationships/image" Target="../media/image3.em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oleObject" Target="../embeddings/oleObject23.bin"/><Relationship Id="rId5" Type="http://schemas.openxmlformats.org/officeDocument/2006/relationships/slideMaster" Target="../slideMasters/slideMaster2.xml"/><Relationship Id="rId4" Type="http://schemas.openxmlformats.org/officeDocument/2006/relationships/tags" Target="../tags/tag173.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10" Type="http://schemas.openxmlformats.org/officeDocument/2006/relationships/image" Target="../media/image1.emf"/><Relationship Id="rId4" Type="http://schemas.openxmlformats.org/officeDocument/2006/relationships/tags" Target="../tags/tag177.xml"/><Relationship Id="rId9"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3.xml"/><Relationship Id="rId7" Type="http://schemas.openxmlformats.org/officeDocument/2006/relationships/tags" Target="../tags/tag187.xml"/><Relationship Id="rId12" Type="http://schemas.microsoft.com/office/2007/relationships/hdphoto" Target="../media/hdphoto2.wdp"/><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image" Target="../media/image13.png"/><Relationship Id="rId5" Type="http://schemas.openxmlformats.org/officeDocument/2006/relationships/tags" Target="../tags/tag185.xml"/><Relationship Id="rId10" Type="http://schemas.openxmlformats.org/officeDocument/2006/relationships/image" Target="../media/image1.emf"/><Relationship Id="rId4" Type="http://schemas.openxmlformats.org/officeDocument/2006/relationships/tags" Target="../tags/tag184.xml"/><Relationship Id="rId9"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90.xml"/><Relationship Id="rId7" Type="http://schemas.openxmlformats.org/officeDocument/2006/relationships/slideMaster" Target="../slideMasters/slideMaster2.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9"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96.xml"/><Relationship Id="rId7" Type="http://schemas.openxmlformats.org/officeDocument/2006/relationships/slideMaster" Target="../slideMasters/slideMaster2.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9"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02.xml"/><Relationship Id="rId7" Type="http://schemas.openxmlformats.org/officeDocument/2006/relationships/slideMaster" Target="../slideMasters/slideMaster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9"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10" Type="http://schemas.openxmlformats.org/officeDocument/2006/relationships/image" Target="../media/image3.emf"/><Relationship Id="rId4" Type="http://schemas.openxmlformats.org/officeDocument/2006/relationships/tags" Target="../tags/tag209.xml"/><Relationship Id="rId9"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2.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1.emf"/><Relationship Id="rId5" Type="http://schemas.openxmlformats.org/officeDocument/2006/relationships/tags" Target="../tags/tag217.xml"/><Relationship Id="rId10" Type="http://schemas.openxmlformats.org/officeDocument/2006/relationships/oleObject" Target="../embeddings/oleObject30.bin"/><Relationship Id="rId4" Type="http://schemas.openxmlformats.org/officeDocument/2006/relationships/tags" Target="../tags/tag216.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2.xml"/><Relationship Id="rId7" Type="http://schemas.openxmlformats.org/officeDocument/2006/relationships/oleObject" Target="../embeddings/oleObject4.bin"/><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1.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image" Target="../media/image2.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1.emf"/><Relationship Id="rId5" Type="http://schemas.openxmlformats.org/officeDocument/2006/relationships/tags" Target="../tags/tag225.xml"/><Relationship Id="rId10" Type="http://schemas.openxmlformats.org/officeDocument/2006/relationships/oleObject" Target="../embeddings/oleObject31.bin"/><Relationship Id="rId4" Type="http://schemas.openxmlformats.org/officeDocument/2006/relationships/tags" Target="../tags/tag224.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image" Target="../media/image2.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3.emf"/><Relationship Id="rId5" Type="http://schemas.openxmlformats.org/officeDocument/2006/relationships/tags" Target="../tags/tag233.xml"/><Relationship Id="rId10" Type="http://schemas.openxmlformats.org/officeDocument/2006/relationships/oleObject" Target="../embeddings/oleObject32.bin"/><Relationship Id="rId4" Type="http://schemas.openxmlformats.org/officeDocument/2006/relationships/tags" Target="../tags/tag232.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2.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1.emf"/><Relationship Id="rId5" Type="http://schemas.openxmlformats.org/officeDocument/2006/relationships/tags" Target="../tags/tag241.xml"/><Relationship Id="rId10" Type="http://schemas.openxmlformats.org/officeDocument/2006/relationships/oleObject" Target="../embeddings/oleObject33.bin"/><Relationship Id="rId4" Type="http://schemas.openxmlformats.org/officeDocument/2006/relationships/tags" Target="../tags/tag240.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2.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3.emf"/><Relationship Id="rId5" Type="http://schemas.openxmlformats.org/officeDocument/2006/relationships/tags" Target="../tags/tag249.xml"/><Relationship Id="rId10" Type="http://schemas.openxmlformats.org/officeDocument/2006/relationships/oleObject" Target="../embeddings/oleObject34.bin"/><Relationship Id="rId4" Type="http://schemas.openxmlformats.org/officeDocument/2006/relationships/tags" Target="../tags/tag248.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60.xml"/><Relationship Id="rId13" Type="http://schemas.microsoft.com/office/2007/relationships/hdphoto" Target="../media/hdphoto1.wdp"/><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11.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media/image3.emf"/><Relationship Id="rId5" Type="http://schemas.openxmlformats.org/officeDocument/2006/relationships/tags" Target="../tags/tag257.xml"/><Relationship Id="rId10" Type="http://schemas.openxmlformats.org/officeDocument/2006/relationships/oleObject" Target="../embeddings/oleObject35.bin"/><Relationship Id="rId4" Type="http://schemas.openxmlformats.org/officeDocument/2006/relationships/tags" Target="../tags/tag256.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68.xml"/><Relationship Id="rId13" Type="http://schemas.microsoft.com/office/2007/relationships/hdphoto" Target="../media/hdphoto1.wdp"/><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11.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image" Target="../media/image1.emf"/><Relationship Id="rId5" Type="http://schemas.openxmlformats.org/officeDocument/2006/relationships/tags" Target="../tags/tag265.xml"/><Relationship Id="rId10" Type="http://schemas.openxmlformats.org/officeDocument/2006/relationships/oleObject" Target="../embeddings/oleObject36.bin"/><Relationship Id="rId4" Type="http://schemas.openxmlformats.org/officeDocument/2006/relationships/tags" Target="../tags/tag264.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76.xml"/><Relationship Id="rId13" Type="http://schemas.microsoft.com/office/2007/relationships/hdphoto" Target="../media/hdphoto1.wdp"/><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image" Target="../media/image11.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image" Target="../media/image3.emf"/><Relationship Id="rId5" Type="http://schemas.openxmlformats.org/officeDocument/2006/relationships/tags" Target="../tags/tag273.xml"/><Relationship Id="rId10" Type="http://schemas.openxmlformats.org/officeDocument/2006/relationships/oleObject" Target="../embeddings/oleObject37.bin"/><Relationship Id="rId4" Type="http://schemas.openxmlformats.org/officeDocument/2006/relationships/tags" Target="../tags/tag272.xml"/><Relationship Id="rId9"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279.xml"/><Relationship Id="rId7" Type="http://schemas.openxmlformats.org/officeDocument/2006/relationships/slideMaster" Target="../slideMasters/slideMaster2.xml"/><Relationship Id="rId12" Type="http://schemas.microsoft.com/office/2007/relationships/hdphoto" Target="../media/hdphoto1.wdp"/><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11.png"/><Relationship Id="rId5" Type="http://schemas.openxmlformats.org/officeDocument/2006/relationships/tags" Target="../tags/tag281.xml"/><Relationship Id="rId10" Type="http://schemas.openxmlformats.org/officeDocument/2006/relationships/image" Target="../media/image10.jpeg"/><Relationship Id="rId4" Type="http://schemas.openxmlformats.org/officeDocument/2006/relationships/tags" Target="../tags/tag280.xml"/><Relationship Id="rId9"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285.xml"/><Relationship Id="rId7" Type="http://schemas.openxmlformats.org/officeDocument/2006/relationships/slideMaster" Target="../slideMasters/slideMaster2.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11" Type="http://schemas.microsoft.com/office/2007/relationships/hdphoto" Target="../media/hdphoto1.wdp"/><Relationship Id="rId5" Type="http://schemas.openxmlformats.org/officeDocument/2006/relationships/tags" Target="../tags/tag287.xml"/><Relationship Id="rId10" Type="http://schemas.openxmlformats.org/officeDocument/2006/relationships/image" Target="../media/image11.png"/><Relationship Id="rId4" Type="http://schemas.openxmlformats.org/officeDocument/2006/relationships/tags" Target="../tags/tag286.xml"/><Relationship Id="rId9"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91.xml"/><Relationship Id="rId7" Type="http://schemas.openxmlformats.org/officeDocument/2006/relationships/image" Target="../media/image3.emf"/><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oleObject" Target="../embeddings/oleObject40.bin"/><Relationship Id="rId5" Type="http://schemas.openxmlformats.org/officeDocument/2006/relationships/slideMaster" Target="../slideMasters/slideMaster2.xml"/><Relationship Id="rId4" Type="http://schemas.openxmlformats.org/officeDocument/2006/relationships/tags" Target="../tags/tag292.xml"/><Relationship Id="rId9" Type="http://schemas.microsoft.com/office/2007/relationships/hdphoto" Target="../media/hdphoto1.wdp"/></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image" Target="../media/image12.jpg"/><Relationship Id="rId5" Type="http://schemas.openxmlformats.org/officeDocument/2006/relationships/image" Target="../media/image3.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7.png"/><Relationship Id="rId5" Type="http://schemas.openxmlformats.org/officeDocument/2006/relationships/tags" Target="../tags/tag56.xml"/><Relationship Id="rId10" Type="http://schemas.openxmlformats.org/officeDocument/2006/relationships/image" Target="../media/image1.emf"/><Relationship Id="rId4" Type="http://schemas.openxmlformats.org/officeDocument/2006/relationships/tags" Target="../tags/tag55.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1.xml"/><Relationship Id="rId7" Type="http://schemas.openxmlformats.org/officeDocument/2006/relationships/image" Target="../media/image8.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70.xml"/><Relationship Id="rId7"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76.xml"/><Relationship Id="rId7"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92205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1369" y="6072268"/>
            <a:ext cx="110904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1400" dirty="0"/>
            </a:lvl1pPr>
          </a:lstStyle>
          <a:p>
            <a:pPr lvl="0">
              <a:buNone/>
            </a:pPr>
            <a:r>
              <a:rPr lang="nl-NL"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369" y="5649052"/>
            <a:ext cx="110904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2000" dirty="0"/>
            </a:lvl1pPr>
          </a:lstStyle>
          <a:p>
            <a:pPr lvl="0">
              <a:buNone/>
            </a:pPr>
            <a:r>
              <a:rPr lang="nl-NL"/>
              <a:t>Klikken om de ondertitelstijl van het model te bewerken</a:t>
            </a:r>
            <a:endParaRPr lang="nl-NL"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369" y="4856505"/>
            <a:ext cx="11090400"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rtl="0">
              <a:defRPr lang="en-US" sz="4400" b="0" dirty="0"/>
            </a:lvl1pPr>
          </a:lstStyle>
          <a:p>
            <a:pPr lvl="0"/>
            <a:r>
              <a:rPr lang="nl-NL"/>
              <a:t>Klik om stijl te bewerken</a:t>
            </a:r>
            <a:endParaRPr lang="nl-NL" dirty="0"/>
          </a:p>
        </p:txBody>
      </p:sp>
      <p:pic>
        <p:nvPicPr>
          <p:cNvPr id="8" name="Afbeelding 2">
            <a:extLst>
              <a:ext uri="{FF2B5EF4-FFF2-40B4-BE49-F238E27FC236}">
                <a16:creationId xmlns:a16="http://schemas.microsoft.com/office/drawing/2014/main" id="{834E63DA-0BE4-4DA3-A105-26CF8189B1C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718304" y="1766958"/>
            <a:ext cx="2755392" cy="2157984"/>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855179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nl-NL"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98BF7AA3-3138-4993-8D7B-59315DBF98DB}"/>
              </a:ext>
            </a:extLst>
          </p:cNvPr>
          <p:cNvSpPr>
            <a:spLocks noChangeArrowheads="1"/>
          </p:cNvSpPr>
          <p:nvPr userDrawn="1">
            <p:custDataLst>
              <p:tags r:id="rId7"/>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41169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119532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8EBE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nl-NL"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anchor="b">
            <a:noAutofit/>
          </a:bodyPr>
          <a:lstStyle>
            <a:lvl1pPr rtl="0">
              <a:defRPr>
                <a:solidFill>
                  <a:schemeClr val="accent1"/>
                </a:solidFill>
              </a:defRPr>
            </a:lvl1pPr>
          </a:lstStyle>
          <a:p>
            <a:r>
              <a:rPr lang="nl-NL"/>
              <a:t>Klik om stijl te bewerken</a:t>
            </a:r>
            <a:endParaRPr lang="nl-NL"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Klikken om de ondertitelstijl van het model te bewerken</a:t>
            </a:r>
            <a:endParaRPr lang="nl-NL"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pic>
        <p:nvPicPr>
          <p:cNvPr id="12" name="Afbeelding 3">
            <a:extLst>
              <a:ext uri="{FF2B5EF4-FFF2-40B4-BE49-F238E27FC236}">
                <a16:creationId xmlns:a16="http://schemas.microsoft.com/office/drawing/2014/main" id="{5ADA5617-D667-4156-B8B0-7967B5D3552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
        <p:nvSpPr>
          <p:cNvPr id="13" name="Slide Number">
            <a:extLst>
              <a:ext uri="{FF2B5EF4-FFF2-40B4-BE49-F238E27FC236}">
                <a16:creationId xmlns:a16="http://schemas.microsoft.com/office/drawing/2014/main" id="{F1295EFF-39AA-440F-8023-3E2310A05820}"/>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47036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282199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8EBE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nl-NL"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anchor="b">
            <a:noAutofit/>
          </a:bodyPr>
          <a:lstStyle>
            <a:lvl1pPr algn="l" rtl="0">
              <a:defRPr>
                <a:solidFill>
                  <a:schemeClr val="accent1"/>
                </a:solidFill>
              </a:defRPr>
            </a:lvl1pPr>
          </a:lstStyle>
          <a:p>
            <a:r>
              <a:rPr lang="nl-NL"/>
              <a:t>Klik om stijl te bewerken</a:t>
            </a:r>
            <a:endParaRPr lang="nl-NL"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Klikken om de ondertitelstijl van het model te bewerken</a:t>
            </a:r>
            <a:endParaRPr lang="nl-NL"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3" name="Slide Number">
            <a:extLst>
              <a:ext uri="{FF2B5EF4-FFF2-40B4-BE49-F238E27FC236}">
                <a16:creationId xmlns:a16="http://schemas.microsoft.com/office/drawing/2014/main" id="{E3BD10D4-0A39-46AB-803E-A5295230479F}"/>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pic>
        <p:nvPicPr>
          <p:cNvPr id="14" name="Afbeelding 3">
            <a:extLst>
              <a:ext uri="{FF2B5EF4-FFF2-40B4-BE49-F238E27FC236}">
                <a16:creationId xmlns:a16="http://schemas.microsoft.com/office/drawing/2014/main" id="{5406C9A9-DDE4-4ECB-A787-87E806C1098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269291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572970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8EBE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nl-NL"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90194"/>
            <a:ext cx="5065776" cy="384721"/>
          </a:xfrm>
        </p:spPr>
        <p:txBody>
          <a:bodyPr vert="horz">
            <a:spAutoFit/>
          </a:bodyPr>
          <a:lstStyle>
            <a:lvl1pPr rtl="0">
              <a:defRPr/>
            </a:lvl1pPr>
          </a:lstStyle>
          <a:p>
            <a:r>
              <a:rPr lang="nl-NL"/>
              <a:t>Klik om stijl te bewerken</a:t>
            </a:r>
            <a:endParaRPr lang="nl-NL"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1031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pic>
        <p:nvPicPr>
          <p:cNvPr id="13" name="Afbeelding 3">
            <a:extLst>
              <a:ext uri="{FF2B5EF4-FFF2-40B4-BE49-F238E27FC236}">
                <a16:creationId xmlns:a16="http://schemas.microsoft.com/office/drawing/2014/main" id="{54EC64AD-B21F-4B95-9815-5D161E9CE36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
        <p:nvSpPr>
          <p:cNvPr id="15" name="Slide Number">
            <a:extLst>
              <a:ext uri="{FF2B5EF4-FFF2-40B4-BE49-F238E27FC236}">
                <a16:creationId xmlns:a16="http://schemas.microsoft.com/office/drawing/2014/main" id="{D7767BD0-7A8B-42D7-97B4-02B0D4B27750}"/>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60546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73685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90194"/>
            <a:ext cx="6967728" cy="384721"/>
          </a:xfrm>
        </p:spPr>
        <p:txBody>
          <a:bodyPr vert="horz">
            <a:spAutoFit/>
          </a:bodyPr>
          <a:lstStyle>
            <a:lvl1pPr rtl="0">
              <a:defRPr/>
            </a:lvl1pPr>
          </a:lstStyle>
          <a:p>
            <a:r>
              <a:rPr lang="nl-NL"/>
              <a:t>Klik om stijl te bewerken</a:t>
            </a:r>
            <a:endParaRPr lang="nl-NL"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8EBE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nl-NL"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101031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pic>
        <p:nvPicPr>
          <p:cNvPr id="13" name="Afbeelding 3">
            <a:extLst>
              <a:ext uri="{FF2B5EF4-FFF2-40B4-BE49-F238E27FC236}">
                <a16:creationId xmlns:a16="http://schemas.microsoft.com/office/drawing/2014/main" id="{37C5E4A0-3272-4B54-B5FD-00F4D3E7A1C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
        <p:nvSpPr>
          <p:cNvPr id="14" name="Slide Number">
            <a:extLst>
              <a:ext uri="{FF2B5EF4-FFF2-40B4-BE49-F238E27FC236}">
                <a16:creationId xmlns:a16="http://schemas.microsoft.com/office/drawing/2014/main" id="{20938CCB-E287-4F27-8B7F-3D54E04D4470}"/>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91139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493943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8EBE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nl-NL" noProof="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90194"/>
            <a:ext cx="7918704" cy="384721"/>
          </a:xfrm>
        </p:spPr>
        <p:txBody>
          <a:bodyPr vert="horz">
            <a:spAutoFit/>
          </a:bodyPr>
          <a:lstStyle>
            <a:lvl1pPr rtl="0">
              <a:defRPr/>
            </a:lvl1pPr>
          </a:lstStyle>
          <a:p>
            <a:r>
              <a:rPr lang="nl-NL"/>
              <a:t>Klik om stijl te bewerken</a:t>
            </a:r>
            <a:endParaRPr lang="nl-NL"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10310"/>
            <a:ext cx="7918704"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nl-NL"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Bron: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pic>
        <p:nvPicPr>
          <p:cNvPr id="14" name="Afbeelding 3">
            <a:extLst>
              <a:ext uri="{FF2B5EF4-FFF2-40B4-BE49-F238E27FC236}">
                <a16:creationId xmlns:a16="http://schemas.microsoft.com/office/drawing/2014/main" id="{35FAC154-9569-4675-BB55-1E3639D6848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
        <p:nvSpPr>
          <p:cNvPr id="15" name="Slide Number">
            <a:extLst>
              <a:ext uri="{FF2B5EF4-FFF2-40B4-BE49-F238E27FC236}">
                <a16:creationId xmlns:a16="http://schemas.microsoft.com/office/drawing/2014/main" id="{E3B50D4C-0DDB-47D2-8231-C17292295844}"/>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47086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165289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06" name="Picture 105">
            <a:extLst>
              <a:ext uri="{FF2B5EF4-FFF2-40B4-BE49-F238E27FC236}">
                <a16:creationId xmlns:a16="http://schemas.microsoft.com/office/drawing/2014/main" id="{F48C34D0-E9FE-4F97-8271-F3ACFBFC4319}"/>
              </a:ext>
            </a:extLst>
          </p:cNvPr>
          <p:cNvPicPr>
            <a:picLocks noChangeAspect="1"/>
          </p:cNvPicPr>
          <p:nvPr userDrawn="1"/>
        </p:nvPicPr>
        <p:blipFill>
          <a:blip r:embed="rId10"/>
          <a:stretch>
            <a:fillRect/>
          </a:stretch>
        </p:blipFill>
        <p:spPr>
          <a:xfrm>
            <a:off x="0" y="0"/>
            <a:ext cx="5585460" cy="6858000"/>
          </a:xfrm>
          <a:prstGeom prst="rect">
            <a:avLst/>
          </a:prstGeom>
        </p:spPr>
      </p:pic>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3"/>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4" name="Slide Number">
            <a:extLst>
              <a:ext uri="{FF2B5EF4-FFF2-40B4-BE49-F238E27FC236}">
                <a16:creationId xmlns:a16="http://schemas.microsoft.com/office/drawing/2014/main" id="{20938CCB-E287-4F27-8B7F-3D54E04D4470}"/>
              </a:ext>
            </a:extLst>
          </p:cNvPr>
          <p:cNvSpPr>
            <a:spLocks noChangeArrowheads="1"/>
          </p:cNvSpPr>
          <p:nvPr userDrawn="1">
            <p:custDataLst>
              <p:tags r:id="rId4"/>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
        <p:nvSpPr>
          <p:cNvPr id="104" name="2. Slide Title">
            <a:extLst>
              <a:ext uri="{FF2B5EF4-FFF2-40B4-BE49-F238E27FC236}">
                <a16:creationId xmlns:a16="http://schemas.microsoft.com/office/drawing/2014/main" id="{CA8D25A5-8703-4D34-A662-3C22699EC1B9}"/>
              </a:ext>
            </a:extLst>
          </p:cNvPr>
          <p:cNvSpPr>
            <a:spLocks noGrp="1"/>
          </p:cNvSpPr>
          <p:nvPr>
            <p:ph type="title"/>
            <p:custDataLst>
              <p:tags r:id="rId5"/>
            </p:custDataLst>
          </p:nvPr>
        </p:nvSpPr>
        <p:spPr>
          <a:xfrm>
            <a:off x="5927878" y="590194"/>
            <a:ext cx="5709385" cy="384721"/>
          </a:xfrm>
        </p:spPr>
        <p:txBody>
          <a:bodyPr vert="horz" wrap="square" lIns="0" tIns="0" rIns="0" bIns="0" rtlCol="0" anchor="b" anchorCtr="0">
            <a:spAutoFit/>
          </a:bodyPr>
          <a:lstStyle>
            <a:lvl1pPr rtl="0">
              <a:defRPr lang="en-US" b="0" dirty="0"/>
            </a:lvl1pPr>
          </a:lstStyle>
          <a:p>
            <a:pPr lvl="0"/>
            <a:r>
              <a:rPr lang="nl-NL"/>
              <a:t>Klik om stijl te bewerken</a:t>
            </a:r>
            <a:endParaRPr lang="nl-NL" dirty="0"/>
          </a:p>
        </p:txBody>
      </p:sp>
      <p:sp>
        <p:nvSpPr>
          <p:cNvPr id="105" name="3. Subtitle">
            <a:extLst>
              <a:ext uri="{FF2B5EF4-FFF2-40B4-BE49-F238E27FC236}">
                <a16:creationId xmlns:a16="http://schemas.microsoft.com/office/drawing/2014/main" id="{ECED8F3F-AD2A-48FD-8F88-268A57193804}"/>
              </a:ext>
            </a:extLst>
          </p:cNvPr>
          <p:cNvSpPr>
            <a:spLocks noGrp="1"/>
          </p:cNvSpPr>
          <p:nvPr>
            <p:ph type="subTitle" idx="1"/>
            <p:custDataLst>
              <p:tags r:id="rId6"/>
            </p:custDataLst>
          </p:nvPr>
        </p:nvSpPr>
        <p:spPr>
          <a:xfrm>
            <a:off x="5927878" y="1010310"/>
            <a:ext cx="570938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buNone/>
            </a:pPr>
            <a:r>
              <a:rPr lang="nl-NL"/>
              <a:t>Klikken om de ondertitelstijl van het model te bewerken</a:t>
            </a:r>
            <a:endParaRPr lang="nl-NL" dirty="0"/>
          </a:p>
        </p:txBody>
      </p:sp>
      <p:pic>
        <p:nvPicPr>
          <p:cNvPr id="13" name="Afbeelding 3">
            <a:extLst>
              <a:ext uri="{FF2B5EF4-FFF2-40B4-BE49-F238E27FC236}">
                <a16:creationId xmlns:a16="http://schemas.microsoft.com/office/drawing/2014/main" id="{37C5E4A0-3272-4B54-B5FD-00F4D3E7A1C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247649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539848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974915"/>
            <a:ext cx="11082528" cy="384721"/>
          </a:xfrm>
        </p:spPr>
        <p:txBody>
          <a:bodyPr vert="horz">
            <a:spAutoFit/>
          </a:bodyPr>
          <a:lstStyle>
            <a:lvl1pPr rtl="0">
              <a:defRPr/>
            </a:lvl1pPr>
          </a:lstStyle>
          <a:p>
            <a:r>
              <a:rPr lang="nl-NL"/>
              <a:t>Klik om stijl te bewerken</a:t>
            </a:r>
            <a:endParaRPr lang="nl-NL"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1" name="Slide Number">
            <a:extLst>
              <a:ext uri="{FF2B5EF4-FFF2-40B4-BE49-F238E27FC236}">
                <a16:creationId xmlns:a16="http://schemas.microsoft.com/office/drawing/2014/main" id="{B70B11F4-59F6-4640-AF93-1EAFC8CAA5F9}"/>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pic>
        <p:nvPicPr>
          <p:cNvPr id="12" name="Afbeelding 3">
            <a:extLst>
              <a:ext uri="{FF2B5EF4-FFF2-40B4-BE49-F238E27FC236}">
                <a16:creationId xmlns:a16="http://schemas.microsoft.com/office/drawing/2014/main" id="{38D6EB32-BCF9-4C10-947E-84CA033D267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
        <p:nvSpPr>
          <p:cNvPr id="9" name="Text Placeholder 3">
            <a:extLst>
              <a:ext uri="{FF2B5EF4-FFF2-40B4-BE49-F238E27FC236}">
                <a16:creationId xmlns:a16="http://schemas.microsoft.com/office/drawing/2014/main" id="{73FCD736-384F-4EAE-AE69-E46FF9483067}"/>
              </a:ext>
            </a:extLst>
          </p:cNvPr>
          <p:cNvSpPr>
            <a:spLocks noGrp="1"/>
          </p:cNvSpPr>
          <p:nvPr>
            <p:ph type="body" sz="quarter" idx="11"/>
          </p:nvPr>
        </p:nvSpPr>
        <p:spPr>
          <a:xfrm>
            <a:off x="554736" y="1649822"/>
            <a:ext cx="11083227" cy="4533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77499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985152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0" name="Slide Number">
            <a:extLst>
              <a:ext uri="{FF2B5EF4-FFF2-40B4-BE49-F238E27FC236}">
                <a16:creationId xmlns:a16="http://schemas.microsoft.com/office/drawing/2014/main" id="{BB699C2B-BB55-4945-8633-0CDD271B8F11}"/>
              </a:ext>
            </a:extLst>
          </p:cNvPr>
          <p:cNvSpPr>
            <a:spLocks noChangeArrowheads="1"/>
          </p:cNvSpPr>
          <p:nvPr userDrawn="1">
            <p:custDataLst>
              <p:tags r:id="rId4"/>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pic>
        <p:nvPicPr>
          <p:cNvPr id="11" name="Afbeelding 3">
            <a:extLst>
              <a:ext uri="{FF2B5EF4-FFF2-40B4-BE49-F238E27FC236}">
                <a16:creationId xmlns:a16="http://schemas.microsoft.com/office/drawing/2014/main" id="{40A1D70A-96A9-4208-9EC2-631831907B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386300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991490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pic>
        <p:nvPicPr>
          <p:cNvPr id="6" name="Afbeelding 2">
            <a:extLst>
              <a:ext uri="{FF2B5EF4-FFF2-40B4-BE49-F238E27FC236}">
                <a16:creationId xmlns:a16="http://schemas.microsoft.com/office/drawing/2014/main" id="{4AEE027E-C7AB-45CD-B1B9-32D56F84D957}"/>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8304" y="2350008"/>
            <a:ext cx="2755392" cy="2157984"/>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858294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1369" y="6072268"/>
            <a:ext cx="110904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1400" dirty="0"/>
            </a:lvl1pPr>
          </a:lstStyle>
          <a:p>
            <a:pPr lvl="0">
              <a:buNone/>
            </a:pPr>
            <a:r>
              <a:rPr lang="nl-NL"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369" y="5649052"/>
            <a:ext cx="110904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2000" dirty="0"/>
            </a:lvl1pPr>
          </a:lstStyle>
          <a:p>
            <a:pPr lvl="0">
              <a:buNone/>
            </a:pPr>
            <a:r>
              <a:rPr lang="nl-NL"/>
              <a:t>Klikken om de ondertitelstijl van het model te bewerken</a:t>
            </a:r>
            <a:endParaRPr lang="nl-NL"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369" y="4856505"/>
            <a:ext cx="11090400"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rtl="0">
              <a:defRPr lang="en-US" sz="4400" b="0" dirty="0"/>
            </a:lvl1pPr>
          </a:lstStyle>
          <a:p>
            <a:pPr lvl="0"/>
            <a:r>
              <a:rPr lang="nl-NL"/>
              <a:t>Klik om stijl te bewerken</a:t>
            </a:r>
            <a:endParaRPr lang="nl-NL" dirty="0"/>
          </a:p>
        </p:txBody>
      </p:sp>
      <p:pic>
        <p:nvPicPr>
          <p:cNvPr id="6" name="Picture 5">
            <a:extLst>
              <a:ext uri="{FF2B5EF4-FFF2-40B4-BE49-F238E27FC236}">
                <a16:creationId xmlns:a16="http://schemas.microsoft.com/office/drawing/2014/main" id="{71BC1CCB-672D-4BBB-8A5C-8478517EF641}"/>
              </a:ext>
            </a:extLst>
          </p:cNvPr>
          <p:cNvPicPr>
            <a:picLocks noChangeAspect="1"/>
          </p:cNvPicPr>
          <p:nvPr userDrawn="1"/>
        </p:nvPicPr>
        <p:blipFill>
          <a:blip r:embed="rId9"/>
          <a:stretch>
            <a:fillRect/>
          </a:stretch>
        </p:blipFill>
        <p:spPr>
          <a:xfrm>
            <a:off x="4598585" y="1451728"/>
            <a:ext cx="2994830" cy="3178475"/>
          </a:xfrm>
          <a:prstGeom prst="rect">
            <a:avLst/>
          </a:prstGeom>
        </p:spPr>
      </p:pic>
    </p:spTree>
    <p:extLst>
      <p:ext uri="{BB962C8B-B14F-4D97-AF65-F5344CB8AC3E}">
        <p14:creationId xmlns:p14="http://schemas.microsoft.com/office/powerpoint/2010/main" val="2746382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299445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pic>
        <p:nvPicPr>
          <p:cNvPr id="4" name="Picture 3">
            <a:extLst>
              <a:ext uri="{FF2B5EF4-FFF2-40B4-BE49-F238E27FC236}">
                <a16:creationId xmlns:a16="http://schemas.microsoft.com/office/drawing/2014/main" id="{08E8882F-FA29-4043-9927-A2073E3AD536}"/>
              </a:ext>
            </a:extLst>
          </p:cNvPr>
          <p:cNvPicPr>
            <a:picLocks noChangeAspect="1"/>
          </p:cNvPicPr>
          <p:nvPr userDrawn="1"/>
        </p:nvPicPr>
        <p:blipFill>
          <a:blip r:embed="rId6"/>
          <a:stretch>
            <a:fillRect/>
          </a:stretch>
        </p:blipFill>
        <p:spPr>
          <a:xfrm>
            <a:off x="4559996" y="1798807"/>
            <a:ext cx="3072007" cy="3260385"/>
          </a:xfrm>
          <a:prstGeom prst="rect">
            <a:avLst/>
          </a:prstGeom>
        </p:spPr>
      </p:pic>
    </p:spTree>
    <p:extLst>
      <p:ext uri="{BB962C8B-B14F-4D97-AF65-F5344CB8AC3E}">
        <p14:creationId xmlns:p14="http://schemas.microsoft.com/office/powerpoint/2010/main" val="2016897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6050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pic>
        <p:nvPicPr>
          <p:cNvPr id="4" name="Picture 3">
            <a:extLst>
              <a:ext uri="{FF2B5EF4-FFF2-40B4-BE49-F238E27FC236}">
                <a16:creationId xmlns:a16="http://schemas.microsoft.com/office/drawing/2014/main" id="{D3FBEAA3-4929-42DB-ABAC-312227CA324E}"/>
              </a:ext>
            </a:extLst>
          </p:cNvPr>
          <p:cNvPicPr>
            <a:picLocks noChangeAspect="1"/>
          </p:cNvPicPr>
          <p:nvPr userDrawn="1"/>
        </p:nvPicPr>
        <p:blipFill>
          <a:blip r:embed="rId6"/>
          <a:stretch>
            <a:fillRect/>
          </a:stretch>
        </p:blipFill>
        <p:spPr>
          <a:xfrm>
            <a:off x="4637249" y="1833672"/>
            <a:ext cx="2917502" cy="3190655"/>
          </a:xfrm>
          <a:prstGeom prst="rect">
            <a:avLst/>
          </a:prstGeom>
        </p:spPr>
      </p:pic>
    </p:spTree>
    <p:extLst>
      <p:ext uri="{BB962C8B-B14F-4D97-AF65-F5344CB8AC3E}">
        <p14:creationId xmlns:p14="http://schemas.microsoft.com/office/powerpoint/2010/main" val="3320925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2081728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Documenttype">
            <a:extLst>
              <a:ext uri="{FF2B5EF4-FFF2-40B4-BE49-F238E27FC236}">
                <a16:creationId xmlns:a16="http://schemas.microsoft.com/office/drawing/2014/main" id="{01BCE650-FFD5-445B-9EF4-135017DA2F16}"/>
              </a:ext>
            </a:extLst>
          </p:cNvPr>
          <p:cNvSpPr>
            <a:spLocks noGrp="1"/>
          </p:cNvSpPr>
          <p:nvPr>
            <p:ph type="body" sz="quarter" idx="13" hasCustomPrompt="1"/>
            <p:custDataLst>
              <p:tags r:id="rId2"/>
            </p:custDataLst>
          </p:nvPr>
        </p:nvSpPr>
        <p:spPr>
          <a:xfrm>
            <a:off x="551369" y="6072268"/>
            <a:ext cx="110904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1400" dirty="0"/>
            </a:lvl1pPr>
          </a:lstStyle>
          <a:p>
            <a:pPr lvl="0">
              <a:buNone/>
            </a:pPr>
            <a:r>
              <a:rPr lang="nl-NL" dirty="0"/>
              <a:t>Edit date or title/role</a:t>
            </a:r>
          </a:p>
        </p:txBody>
      </p:sp>
      <p:sp>
        <p:nvSpPr>
          <p:cNvPr id="7" name="Subtitle">
            <a:extLst>
              <a:ext uri="{FF2B5EF4-FFF2-40B4-BE49-F238E27FC236}">
                <a16:creationId xmlns:a16="http://schemas.microsoft.com/office/drawing/2014/main" id="{38693030-1D1A-4E9F-B23D-19ABEAEA7C14}"/>
              </a:ext>
            </a:extLst>
          </p:cNvPr>
          <p:cNvSpPr>
            <a:spLocks noGrp="1"/>
          </p:cNvSpPr>
          <p:nvPr>
            <p:ph type="subTitle" idx="1"/>
            <p:custDataLst>
              <p:tags r:id="rId3"/>
            </p:custDataLst>
          </p:nvPr>
        </p:nvSpPr>
        <p:spPr>
          <a:xfrm>
            <a:off x="551369" y="5649052"/>
            <a:ext cx="110904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2000" dirty="0"/>
            </a:lvl1pPr>
          </a:lstStyle>
          <a:p>
            <a:pPr lvl="0">
              <a:buNone/>
            </a:pPr>
            <a:r>
              <a:rPr lang="nl-NL" dirty="0"/>
              <a:t>Click to edit Master subtitle style</a:t>
            </a:r>
          </a:p>
        </p:txBody>
      </p:sp>
      <p:sp>
        <p:nvSpPr>
          <p:cNvPr id="8" name="Title">
            <a:extLst>
              <a:ext uri="{FF2B5EF4-FFF2-40B4-BE49-F238E27FC236}">
                <a16:creationId xmlns:a16="http://schemas.microsoft.com/office/drawing/2014/main" id="{23AC48DE-F99C-42A5-9053-FC8B6053B81B}"/>
              </a:ext>
            </a:extLst>
          </p:cNvPr>
          <p:cNvSpPr>
            <a:spLocks noGrp="1"/>
          </p:cNvSpPr>
          <p:nvPr>
            <p:ph type="title"/>
            <p:custDataLst>
              <p:tags r:id="rId4"/>
            </p:custDataLst>
          </p:nvPr>
        </p:nvSpPr>
        <p:spPr>
          <a:xfrm>
            <a:off x="551369" y="4856505"/>
            <a:ext cx="11090400"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rtl="0">
              <a:defRPr lang="en-US" sz="4400" b="0" dirty="0"/>
            </a:lvl1pPr>
          </a:lstStyle>
          <a:p>
            <a:pPr lvl="0"/>
            <a:r>
              <a:rPr lang="nl-NL" dirty="0"/>
              <a:t>Click to edit Master title style</a:t>
            </a:r>
          </a:p>
        </p:txBody>
      </p:sp>
      <p:pic>
        <p:nvPicPr>
          <p:cNvPr id="9" name="Picture 8">
            <a:extLst>
              <a:ext uri="{FF2B5EF4-FFF2-40B4-BE49-F238E27FC236}">
                <a16:creationId xmlns:a16="http://schemas.microsoft.com/office/drawing/2014/main" id="{2A38062B-EAE3-4B50-ADF8-0D8B7C72F00C}"/>
              </a:ext>
            </a:extLst>
          </p:cNvPr>
          <p:cNvPicPr>
            <a:picLocks noChangeAspect="1"/>
          </p:cNvPicPr>
          <p:nvPr userDrawn="1"/>
        </p:nvPicPr>
        <p:blipFill>
          <a:blip r:embed="rId8"/>
          <a:stretch>
            <a:fillRect/>
          </a:stretch>
        </p:blipFill>
        <p:spPr>
          <a:xfrm>
            <a:off x="4580735" y="1825644"/>
            <a:ext cx="3030529" cy="2510459"/>
          </a:xfrm>
          <a:prstGeom prst="rect">
            <a:avLst/>
          </a:prstGeom>
        </p:spPr>
      </p:pic>
    </p:spTree>
    <p:extLst>
      <p:ext uri="{BB962C8B-B14F-4D97-AF65-F5344CB8AC3E}">
        <p14:creationId xmlns:p14="http://schemas.microsoft.com/office/powerpoint/2010/main" val="1023120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723034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590194"/>
            <a:ext cx="11082528" cy="384721"/>
          </a:xfrm>
          <a:prstGeom prst="rect">
            <a:avLst/>
          </a:prstGeom>
        </p:spPr>
        <p:txBody>
          <a:bodyPr vert="horz" wrap="square" lIns="0" tIns="0" rIns="0" bIns="0" rtlCol="0" anchor="b" anchorCtr="0">
            <a:spAutoFit/>
          </a:bodyPr>
          <a:lstStyle>
            <a:lvl1pPr rtl="0">
              <a:defRPr lang="en-US" dirty="0"/>
            </a:lvl1pPr>
          </a:lstStyle>
          <a:p>
            <a:pPr lvl="0"/>
            <a:r>
              <a:rPr lang="nl-NL"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101031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buNone/>
            </a:pPr>
            <a:r>
              <a:rPr lang="nl-NL" dirty="0"/>
              <a:t>Click to edit Master subtitle style</a:t>
            </a: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nl-NL" dirty="0"/>
              <a:t>Bron: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nl-NL" dirty="0"/>
              <a:t>Add tracker</a:t>
            </a:r>
          </a:p>
        </p:txBody>
      </p:sp>
      <p:sp>
        <p:nvSpPr>
          <p:cNvPr id="17" name="Slide Number">
            <a:extLst>
              <a:ext uri="{FF2B5EF4-FFF2-40B4-BE49-F238E27FC236}">
                <a16:creationId xmlns:a16="http://schemas.microsoft.com/office/drawing/2014/main" id="{A135DC89-8722-47A8-9D4B-4283D0719313}"/>
              </a:ext>
            </a:extLst>
          </p:cNvPr>
          <p:cNvSpPr>
            <a:spLocks noChangeArrowheads="1"/>
          </p:cNvSpPr>
          <p:nvPr userDrawn="1">
            <p:custDataLst>
              <p:tags r:id="rId7"/>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0" name="Text Placeholder 3">
            <a:extLst>
              <a:ext uri="{FF2B5EF4-FFF2-40B4-BE49-F238E27FC236}">
                <a16:creationId xmlns:a16="http://schemas.microsoft.com/office/drawing/2014/main" id="{A2D983B8-3C02-4DAE-A9EB-4621F1188B85}"/>
              </a:ext>
            </a:extLst>
          </p:cNvPr>
          <p:cNvSpPr>
            <a:spLocks noGrp="1"/>
          </p:cNvSpPr>
          <p:nvPr>
            <p:ph type="body" sz="quarter" idx="11"/>
          </p:nvPr>
        </p:nvSpPr>
        <p:spPr>
          <a:xfrm>
            <a:off x="554736" y="1649822"/>
            <a:ext cx="11083227"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54515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Custom Layout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186503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nl-NL" dirty="0"/>
              <a:t>Bron: …</a:t>
            </a:r>
          </a:p>
        </p:txBody>
      </p:sp>
      <p:pic>
        <p:nvPicPr>
          <p:cNvPr id="10" name="Afbeelding 8">
            <a:extLst>
              <a:ext uri="{FF2B5EF4-FFF2-40B4-BE49-F238E27FC236}">
                <a16:creationId xmlns:a16="http://schemas.microsoft.com/office/drawing/2014/main" id="{8CDDE030-350A-4B68-B026-6E8D0F8279B3}"/>
              </a:ext>
            </a:extLst>
          </p:cNvPr>
          <p:cNvPicPr>
            <a:picLocks noChangeAspect="1"/>
          </p:cNvPicPr>
          <p:nvPr userDrawn="1"/>
        </p:nvPicPr>
        <p:blipFill>
          <a:blip r:embed="rId11">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0" y="0"/>
            <a:ext cx="6858000" cy="6858000"/>
          </a:xfrm>
          <a:prstGeom prst="rect">
            <a:avLst/>
          </a:prstGeom>
        </p:spPr>
      </p:pic>
      <p:sp>
        <p:nvSpPr>
          <p:cNvPr id="15" name="2. Slide Title">
            <a:extLst>
              <a:ext uri="{FF2B5EF4-FFF2-40B4-BE49-F238E27FC236}">
                <a16:creationId xmlns:a16="http://schemas.microsoft.com/office/drawing/2014/main" id="{4CE512D6-A658-44FD-A9CA-2A35572D1F59}"/>
              </a:ext>
            </a:extLst>
          </p:cNvPr>
          <p:cNvSpPr>
            <a:spLocks noGrp="1"/>
          </p:cNvSpPr>
          <p:nvPr>
            <p:ph type="title"/>
            <p:custDataLst>
              <p:tags r:id="rId4"/>
            </p:custDataLst>
          </p:nvPr>
        </p:nvSpPr>
        <p:spPr>
          <a:xfrm>
            <a:off x="554736" y="590194"/>
            <a:ext cx="5693664" cy="384721"/>
          </a:xfrm>
        </p:spPr>
        <p:txBody>
          <a:bodyPr vert="horz" wrap="square" lIns="0" tIns="0" rIns="0" bIns="0" rtlCol="0" anchor="b" anchorCtr="0">
            <a:spAutoFit/>
          </a:bodyPr>
          <a:lstStyle>
            <a:lvl1pPr rtl="0">
              <a:buClr>
                <a:schemeClr val="tx2"/>
              </a:buClr>
              <a:defRPr lang="en-US" b="0" dirty="0">
                <a:solidFill>
                  <a:schemeClr val="bg1"/>
                </a:solidFill>
              </a:defRPr>
            </a:lvl1pPr>
          </a:lstStyle>
          <a:p>
            <a:pPr lvl="0"/>
            <a:r>
              <a:rPr lang="nl-NL" dirty="0"/>
              <a:t>Click to edit Master title style</a:t>
            </a:r>
          </a:p>
        </p:txBody>
      </p:sp>
      <p:sp>
        <p:nvSpPr>
          <p:cNvPr id="16" name="3. Subtitle">
            <a:extLst>
              <a:ext uri="{FF2B5EF4-FFF2-40B4-BE49-F238E27FC236}">
                <a16:creationId xmlns:a16="http://schemas.microsoft.com/office/drawing/2014/main" id="{7DC4B7CA-1264-4A22-A678-EEF06E041DA1}"/>
              </a:ext>
            </a:extLst>
          </p:cNvPr>
          <p:cNvSpPr>
            <a:spLocks noGrp="1"/>
          </p:cNvSpPr>
          <p:nvPr>
            <p:ph type="subTitle" idx="1"/>
            <p:custDataLst>
              <p:tags r:id="rId5"/>
            </p:custDataLst>
          </p:nvPr>
        </p:nvSpPr>
        <p:spPr>
          <a:xfrm>
            <a:off x="554736" y="1010310"/>
            <a:ext cx="569366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Clr>
                <a:schemeClr val="tx2"/>
              </a:buClr>
              <a:defRPr lang="en-US" b="0" baseline="0" dirty="0">
                <a:solidFill>
                  <a:schemeClr val="tx2"/>
                </a:solidFill>
              </a:defRPr>
            </a:lvl1pPr>
          </a:lstStyle>
          <a:p>
            <a:pPr lvl="0">
              <a:buNone/>
            </a:pPr>
            <a:r>
              <a:rPr lang="nl-NL" dirty="0"/>
              <a:t>Click to edit Master subtitle style</a:t>
            </a:r>
          </a:p>
        </p:txBody>
      </p:sp>
      <p:sp>
        <p:nvSpPr>
          <p:cNvPr id="18" name="1. On-page tracker">
            <a:extLst>
              <a:ext uri="{FF2B5EF4-FFF2-40B4-BE49-F238E27FC236}">
                <a16:creationId xmlns:a16="http://schemas.microsoft.com/office/drawing/2014/main" id="{00D45254-E472-4F66-9E91-93B85E13A91E}"/>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Clr>
                <a:schemeClr val="tx2"/>
              </a:buClr>
              <a:defRPr lang="en-US" sz="800" b="0" dirty="0">
                <a:solidFill>
                  <a:schemeClr val="tx2"/>
                </a:solidFill>
                <a:cs typeface="+mn-cs"/>
              </a:defRPr>
            </a:lvl1pPr>
          </a:lstStyle>
          <a:p>
            <a:pPr lvl="0">
              <a:buNone/>
            </a:pPr>
            <a:r>
              <a:rPr lang="nl-NL" dirty="0"/>
              <a:t>Add tracker</a:t>
            </a:r>
          </a:p>
        </p:txBody>
      </p:sp>
      <p:sp>
        <p:nvSpPr>
          <p:cNvPr id="20" name="Slide Number">
            <a:extLst>
              <a:ext uri="{FF2B5EF4-FFF2-40B4-BE49-F238E27FC236}">
                <a16:creationId xmlns:a16="http://schemas.microsoft.com/office/drawing/2014/main" id="{B003F351-9A22-435E-8D52-B6D07C134691}"/>
              </a:ext>
            </a:extLst>
          </p:cNvPr>
          <p:cNvSpPr>
            <a:spLocks noChangeArrowheads="1"/>
          </p:cNvSpPr>
          <p:nvPr userDrawn="1">
            <p:custDataLst>
              <p:tags r:id="rId7"/>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560037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2551521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nl-NL" dirty="0"/>
              <a:t>Click to edit Master title style</a:t>
            </a: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1" name="Slide Number">
            <a:extLst>
              <a:ext uri="{FF2B5EF4-FFF2-40B4-BE49-F238E27FC236}">
                <a16:creationId xmlns:a16="http://schemas.microsoft.com/office/drawing/2014/main" id="{081BEBF4-F76E-4C96-BF23-946DABD7BA20}"/>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921966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3127895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nl-NL" dirty="0"/>
              <a:t>Click to edit Master title style</a:t>
            </a: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1" name="Slide Number">
            <a:extLst>
              <a:ext uri="{FF2B5EF4-FFF2-40B4-BE49-F238E27FC236}">
                <a16:creationId xmlns:a16="http://schemas.microsoft.com/office/drawing/2014/main" id="{B054504B-7071-4E66-B6BC-DDAA581C3758}"/>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52829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7835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3041585"/>
            <a:ext cx="11082528" cy="2215991"/>
          </a:xfrm>
          <a:prstGeom prst="rect">
            <a:avLst/>
          </a:prstGeom>
        </p:spPr>
        <p:txBody>
          <a:bodyPr vert="horz" wrap="square" lIns="0" tIns="0" rIns="0" bIns="0" rtlCol="0" anchor="b" anchorCtr="0">
            <a:spAutoFit/>
          </a:bodyPr>
          <a:lstStyle>
            <a:lvl1pPr>
              <a:defRPr lang="nl-NL" sz="7200" b="0" dirty="0">
                <a:solidFill>
                  <a:schemeClr val="accent1"/>
                </a:solidFill>
              </a:defRPr>
            </a:lvl1pPr>
          </a:lstStyle>
          <a:p>
            <a:pPr lvl="0" algn="ctr"/>
            <a:r>
              <a:rPr lang="nl-NL" dirty="0"/>
              <a:t>Click to edit Master title style</a:t>
            </a: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1" name="Slide Number">
            <a:extLst>
              <a:ext uri="{FF2B5EF4-FFF2-40B4-BE49-F238E27FC236}">
                <a16:creationId xmlns:a16="http://schemas.microsoft.com/office/drawing/2014/main" id="{F03C304D-96A9-4C8E-AFEA-F76355F80ADE}"/>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775015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96439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nl-NL"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add quote source</a:t>
            </a: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3" name="Slide Number">
            <a:extLst>
              <a:ext uri="{FF2B5EF4-FFF2-40B4-BE49-F238E27FC236}">
                <a16:creationId xmlns:a16="http://schemas.microsoft.com/office/drawing/2014/main" id="{FF687823-7B22-49CC-87D5-51D2B7A8E52B}"/>
              </a:ext>
            </a:extLst>
          </p:cNvPr>
          <p:cNvSpPr>
            <a:spLocks noChangeArrowheads="1"/>
          </p:cNvSpPr>
          <p:nvPr userDrawn="1">
            <p:custDataLst>
              <p:tags r:id="rId7"/>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312678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59449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nl-NL" dirty="0">
              <a:solidFill>
                <a:schemeClr val="bg2"/>
              </a:solidFill>
              <a:latin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4"/>
            </p:custDataLst>
          </p:nvPr>
        </p:nvSpPr>
        <p:spPr>
          <a:xfrm>
            <a:off x="554736" y="2744369"/>
            <a:ext cx="2514600" cy="769441"/>
          </a:xfrm>
          <a:prstGeom prst="rect">
            <a:avLst/>
          </a:prstGeom>
        </p:spPr>
        <p:txBody>
          <a:bodyPr vert="horz" anchor="b">
            <a:noAutofit/>
          </a:bodyPr>
          <a:lstStyle>
            <a:lvl1pPr rtl="0">
              <a:defRPr>
                <a:solidFill>
                  <a:schemeClr val="bg1"/>
                </a:solidFill>
              </a:defRPr>
            </a:lvl1pPr>
          </a:lstStyle>
          <a:p>
            <a:r>
              <a:rPr lang="nl-NL"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solidFill>
                  <a:schemeClr val="bg2"/>
                </a:solidFill>
              </a:rPr>
              <a:t>Bron: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buClr>
                <a:schemeClr val="tx2"/>
              </a:buClr>
              <a:defRPr lang="en-US" sz="800" b="0" dirty="0">
                <a:solidFill>
                  <a:schemeClr val="tx2"/>
                </a:solidFill>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94FC8C99-E178-49DC-98AE-5850FB6135BD}"/>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13" name="Afbeelding 3">
            <a:extLst>
              <a:ext uri="{FF2B5EF4-FFF2-40B4-BE49-F238E27FC236}">
                <a16:creationId xmlns:a16="http://schemas.microsoft.com/office/drawing/2014/main" id="{BC676BB7-AED3-4F3D-8C55-ABA7872BE3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194380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121215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1369" y="6072268"/>
            <a:ext cx="110904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1400" dirty="0"/>
            </a:lvl1pPr>
          </a:lstStyle>
          <a:p>
            <a:pPr lvl="0">
              <a:buNone/>
            </a:pPr>
            <a:r>
              <a:rPr lang="nl-NL"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369" y="5649052"/>
            <a:ext cx="110904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rtl="0">
              <a:defRPr lang="en-US" sz="2000" dirty="0"/>
            </a:lvl1pPr>
          </a:lstStyle>
          <a:p>
            <a:pPr lvl="0">
              <a:buNone/>
            </a:pPr>
            <a:r>
              <a:rPr lang="nl-NL"/>
              <a:t>Klikken om de ondertitelstijl van het model te bewerken</a:t>
            </a:r>
            <a:endParaRPr lang="nl-NL"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369" y="4856505"/>
            <a:ext cx="11090400"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rtl="0">
              <a:defRPr lang="en-US" sz="4400" b="0" dirty="0"/>
            </a:lvl1pPr>
          </a:lstStyle>
          <a:p>
            <a:pPr lvl="0"/>
            <a:r>
              <a:rPr lang="nl-NL"/>
              <a:t>Klik om stijl te bewerken</a:t>
            </a:r>
            <a:endParaRPr lang="nl-NL" dirty="0"/>
          </a:p>
        </p:txBody>
      </p:sp>
      <p:pic>
        <p:nvPicPr>
          <p:cNvPr id="4" name="Picture 3">
            <a:extLst>
              <a:ext uri="{FF2B5EF4-FFF2-40B4-BE49-F238E27FC236}">
                <a16:creationId xmlns:a16="http://schemas.microsoft.com/office/drawing/2014/main" id="{1A3C9173-57C0-4835-AFE4-9692B10805E6}"/>
              </a:ext>
            </a:extLst>
          </p:cNvPr>
          <p:cNvPicPr>
            <a:picLocks noChangeAspect="1"/>
          </p:cNvPicPr>
          <p:nvPr userDrawn="1"/>
        </p:nvPicPr>
        <p:blipFill>
          <a:blip r:embed="rId9"/>
          <a:stretch>
            <a:fillRect/>
          </a:stretch>
        </p:blipFill>
        <p:spPr>
          <a:xfrm>
            <a:off x="4542981" y="1116997"/>
            <a:ext cx="3106038" cy="3396843"/>
          </a:xfrm>
          <a:prstGeom prst="rect">
            <a:avLst/>
          </a:prstGeom>
        </p:spPr>
      </p:pic>
    </p:spTree>
    <p:extLst>
      <p:ext uri="{BB962C8B-B14F-4D97-AF65-F5344CB8AC3E}">
        <p14:creationId xmlns:p14="http://schemas.microsoft.com/office/powerpoint/2010/main" val="3145626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493922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nl-NL" dirty="0">
              <a:solidFill>
                <a:schemeClr val="bg2"/>
              </a:solidFill>
              <a:latin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4"/>
            </p:custDataLst>
          </p:nvPr>
        </p:nvSpPr>
        <p:spPr>
          <a:xfrm>
            <a:off x="554736" y="2744369"/>
            <a:ext cx="3465576" cy="769441"/>
          </a:xfrm>
          <a:prstGeom prst="rect">
            <a:avLst/>
          </a:prstGeom>
        </p:spPr>
        <p:txBody>
          <a:bodyPr vert="horz" wrap="square" anchor="b">
            <a:noAutofit/>
          </a:bodyPr>
          <a:lstStyle>
            <a:lvl1pPr algn="l" rtl="0">
              <a:defRPr>
                <a:solidFill>
                  <a:schemeClr val="bg1"/>
                </a:solidFill>
              </a:defRPr>
            </a:lvl1pPr>
          </a:lstStyle>
          <a:p>
            <a:r>
              <a:rPr lang="nl-NL"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solidFill>
                  <a:schemeClr val="bg2"/>
                </a:solidFill>
              </a:rPr>
              <a:t>Bron: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7"/>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buClr>
                <a:schemeClr val="tx2"/>
              </a:buClr>
              <a:defRPr lang="en-US" sz="800" b="0" dirty="0">
                <a:solidFill>
                  <a:schemeClr val="tx2"/>
                </a:solidFill>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DDBC5E94-67BF-4E09-A889-41F0D05E0E8A}"/>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13" name="Afbeelding 3">
            <a:extLst>
              <a:ext uri="{FF2B5EF4-FFF2-40B4-BE49-F238E27FC236}">
                <a16:creationId xmlns:a16="http://schemas.microsoft.com/office/drawing/2014/main" id="{22377B09-04EB-4497-9459-D7FA2B55A3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3128788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632224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nl-NL" dirty="0">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590194"/>
            <a:ext cx="5065776" cy="384721"/>
          </a:xfrm>
          <a:prstGeom prst="rect">
            <a:avLst/>
          </a:prstGeom>
        </p:spPr>
        <p:txBody>
          <a:bodyPr vert="horz">
            <a:spAutoFit/>
          </a:bodyPr>
          <a:lstStyle>
            <a:lvl1pPr rtl="0">
              <a:defRPr>
                <a:solidFill>
                  <a:schemeClr val="bg1"/>
                </a:solidFill>
              </a:defRPr>
            </a:lvl1pPr>
          </a:lstStyle>
          <a:p>
            <a:r>
              <a:rPr lang="nl-NL"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1010310"/>
            <a:ext cx="5065776" cy="246221"/>
          </a:xfrm>
          <a:prstGeom prst="rect">
            <a:avLst/>
          </a:prstGeom>
        </p:spPr>
        <p:txBody>
          <a:bodyPr wrap="square">
            <a:spAutoFit/>
          </a:bodyPr>
          <a:lstStyle>
            <a:lvl1pPr marL="0" indent="0" algn="l" rtl="0">
              <a:buNone/>
              <a:defRPr sz="1600" b="0" baseline="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solidFill>
                  <a:schemeClr val="bg2"/>
                </a:solidFill>
              </a:rPr>
              <a:t>Bron: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buClr>
                <a:schemeClr val="tx2"/>
              </a:buClr>
              <a:defRPr lang="en-US" sz="800" b="0" dirty="0">
                <a:solidFill>
                  <a:schemeClr val="tx2"/>
                </a:solidFill>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40E0F843-2621-4FAA-90B7-2126CF614203}"/>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15" name="Afbeelding 3">
            <a:extLst>
              <a:ext uri="{FF2B5EF4-FFF2-40B4-BE49-F238E27FC236}">
                <a16:creationId xmlns:a16="http://schemas.microsoft.com/office/drawing/2014/main" id="{E3113725-BB08-45E2-BC82-96DA1A2BA33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1224719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139605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90194"/>
            <a:ext cx="6967728" cy="384721"/>
          </a:xfrm>
          <a:prstGeom prst="rect">
            <a:avLst/>
          </a:prstGeom>
        </p:spPr>
        <p:txBody>
          <a:bodyPr vert="horz">
            <a:spAutoFit/>
          </a:bodyPr>
          <a:lstStyle>
            <a:lvl1pPr rtl="0">
              <a:defRPr>
                <a:solidFill>
                  <a:schemeClr val="bg1"/>
                </a:solidFill>
              </a:defRPr>
            </a:lvl1pPr>
          </a:lstStyle>
          <a:p>
            <a:r>
              <a:rPr lang="nl-NL"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nl-NL" dirty="0">
              <a:solidFill>
                <a:srgbClr val="F0F0F0"/>
              </a:solidFill>
              <a:latin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5"/>
            </p:custDataLst>
          </p:nvPr>
        </p:nvSpPr>
        <p:spPr>
          <a:xfrm>
            <a:off x="554736" y="1010310"/>
            <a:ext cx="6967728" cy="246221"/>
          </a:xfrm>
          <a:prstGeom prst="rect">
            <a:avLst/>
          </a:prstGeom>
        </p:spPr>
        <p:txBody>
          <a:bodyPr wrap="square">
            <a:spAutoFit/>
          </a:bodyPr>
          <a:lstStyle>
            <a:lvl1pPr marL="0" indent="0" algn="l" rtl="0">
              <a:buNone/>
              <a:defRPr sz="1600" b="0" baseline="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solidFill>
                  <a:schemeClr val="bg2"/>
                </a:solidFill>
              </a:rPr>
              <a:t>Bron: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buClr>
                <a:schemeClr val="tx2"/>
              </a:buClr>
              <a:defRPr lang="en-US" sz="800" b="0" dirty="0">
                <a:solidFill>
                  <a:schemeClr val="tx2"/>
                </a:solidFill>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F33AC6C8-7D02-40EC-A6BD-5D64B6F276A0}"/>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15" name="Afbeelding 3">
            <a:extLst>
              <a:ext uri="{FF2B5EF4-FFF2-40B4-BE49-F238E27FC236}">
                <a16:creationId xmlns:a16="http://schemas.microsoft.com/office/drawing/2014/main" id="{6115B902-9ABA-4AEF-8BA3-5911E8CF9F6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2169503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026141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590194"/>
            <a:ext cx="7918704" cy="384721"/>
          </a:xfrm>
          <a:prstGeom prst="rect">
            <a:avLst/>
          </a:prstGeom>
        </p:spPr>
        <p:txBody>
          <a:bodyPr vert="horz">
            <a:spAutoFit/>
          </a:bodyPr>
          <a:lstStyle>
            <a:lvl1pPr rtl="0">
              <a:defRPr>
                <a:solidFill>
                  <a:schemeClr val="bg1"/>
                </a:solidFill>
              </a:defRPr>
            </a:lvl1pPr>
          </a:lstStyle>
          <a:p>
            <a:r>
              <a:rPr lang="nl-NL"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1010310"/>
            <a:ext cx="7918704" cy="246221"/>
          </a:xfrm>
          <a:prstGeom prst="rect">
            <a:avLst/>
          </a:prstGeom>
        </p:spPr>
        <p:txBody>
          <a:bodyPr wrap="square">
            <a:spAutoFit/>
          </a:bodyPr>
          <a:lstStyle>
            <a:lvl1pPr marL="0" indent="0" algn="l" rtl="0">
              <a:buNone/>
              <a:defRPr sz="1600" b="0" baseline="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nl-NL"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Bron: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buClr>
                <a:schemeClr val="tx2"/>
              </a:buClr>
              <a:defRPr lang="en-US" sz="800" b="0" dirty="0">
                <a:solidFill>
                  <a:schemeClr val="tx2"/>
                </a:solidFill>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21AFBCF0-3835-472C-9EFF-4D075E95F223}"/>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15" name="Afbeelding 3">
            <a:extLst>
              <a:ext uri="{FF2B5EF4-FFF2-40B4-BE49-F238E27FC236}">
                <a16:creationId xmlns:a16="http://schemas.microsoft.com/office/drawing/2014/main" id="{B0405932-A59A-4D9F-94B3-50C1EFC8ADB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1413098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050296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nl-NL" dirty="0">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590194"/>
            <a:ext cx="5065776" cy="384721"/>
          </a:xfrm>
          <a:prstGeom prst="rect">
            <a:avLst/>
          </a:prstGeom>
        </p:spPr>
        <p:txBody>
          <a:bodyPr vert="horz">
            <a:spAutoFit/>
          </a:bodyPr>
          <a:lstStyle>
            <a:lvl1pPr rtl="0">
              <a:defRPr>
                <a:solidFill>
                  <a:schemeClr val="tx1"/>
                </a:solidFill>
              </a:defRPr>
            </a:lvl1pPr>
          </a:lstStyle>
          <a:p>
            <a:r>
              <a:rPr lang="nl-NL"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101031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solidFill>
                  <a:schemeClr val="tx1"/>
                </a:solidFill>
              </a:rPr>
              <a:t>Bron: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AD0A8E28-EC6A-4C1A-8DBD-0A056D86CA28}"/>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pic>
        <p:nvPicPr>
          <p:cNvPr id="16" name="Afbeelding 3">
            <a:extLst>
              <a:ext uri="{FF2B5EF4-FFF2-40B4-BE49-F238E27FC236}">
                <a16:creationId xmlns:a16="http://schemas.microsoft.com/office/drawing/2014/main" id="{08F04B8C-404C-4032-8F05-69C1539A9C4D}"/>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953423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08695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nl-NL" dirty="0">
              <a:solidFill>
                <a:srgbClr val="F0F0F0"/>
              </a:solidFill>
              <a:latin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4"/>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solidFill>
                  <a:schemeClr val="tx1"/>
                </a:solidFill>
              </a:rPr>
              <a:t>Bron: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5"/>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nl-NL" dirty="0"/>
              <a:t>Add tracker</a:t>
            </a:r>
          </a:p>
        </p:txBody>
      </p:sp>
      <p:sp>
        <p:nvSpPr>
          <p:cNvPr id="11" name="2. Slide Title">
            <a:extLst>
              <a:ext uri="{FF2B5EF4-FFF2-40B4-BE49-F238E27FC236}">
                <a16:creationId xmlns:a16="http://schemas.microsoft.com/office/drawing/2014/main" id="{A63B4424-CA9C-4667-9C19-5939934AB052}"/>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nl-NL" dirty="0"/>
              <a:t>Click to edit Master title style</a:t>
            </a:r>
          </a:p>
        </p:txBody>
      </p:sp>
      <p:sp>
        <p:nvSpPr>
          <p:cNvPr id="12" name="3. Subtitle">
            <a:extLst>
              <a:ext uri="{FF2B5EF4-FFF2-40B4-BE49-F238E27FC236}">
                <a16:creationId xmlns:a16="http://schemas.microsoft.com/office/drawing/2014/main" id="{742114A9-30F3-48A8-9D75-0DA4AC342CFD}"/>
              </a:ext>
            </a:extLst>
          </p:cNvPr>
          <p:cNvSpPr>
            <a:spLocks noGrp="1"/>
          </p:cNvSpPr>
          <p:nvPr>
            <p:ph type="subTitle" idx="1"/>
            <p:custDataLst>
              <p:tags r:id="rId7"/>
            </p:custDataLst>
          </p:nvPr>
        </p:nvSpPr>
        <p:spPr>
          <a:xfrm>
            <a:off x="554734" y="3659644"/>
            <a:ext cx="3465576" cy="246221"/>
          </a:xfrm>
          <a:prstGeom prst="rect">
            <a:avLst/>
          </a:prstGeom>
        </p:spPr>
        <p:txBody>
          <a:bodyPr wrap="square">
            <a:no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dirty="0"/>
              <a:t>Click to edit Master subtitle style</a:t>
            </a:r>
          </a:p>
        </p:txBody>
      </p:sp>
      <p:sp>
        <p:nvSpPr>
          <p:cNvPr id="14" name="Slide Number">
            <a:extLst>
              <a:ext uri="{FF2B5EF4-FFF2-40B4-BE49-F238E27FC236}">
                <a16:creationId xmlns:a16="http://schemas.microsoft.com/office/drawing/2014/main" id="{CED6F9AB-70E5-45A7-8BCF-0B70BCE693F2}"/>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pic>
        <p:nvPicPr>
          <p:cNvPr id="16" name="Afbeelding 3">
            <a:extLst>
              <a:ext uri="{FF2B5EF4-FFF2-40B4-BE49-F238E27FC236}">
                <a16:creationId xmlns:a16="http://schemas.microsoft.com/office/drawing/2014/main" id="{98CC0493-40E4-4EB5-800B-101704A29841}"/>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1015814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432473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nl-NL" sz="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Bron: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5"/>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nl-NL" dirty="0"/>
              <a:t>Add tracker</a:t>
            </a:r>
          </a:p>
        </p:txBody>
      </p:sp>
      <p:sp>
        <p:nvSpPr>
          <p:cNvPr id="11" name="2. Slide Title">
            <a:extLst>
              <a:ext uri="{FF2B5EF4-FFF2-40B4-BE49-F238E27FC236}">
                <a16:creationId xmlns:a16="http://schemas.microsoft.com/office/drawing/2014/main" id="{A28A9F2A-4C55-40AB-88EC-643CD8FB461C}"/>
              </a:ext>
            </a:extLst>
          </p:cNvPr>
          <p:cNvSpPr>
            <a:spLocks noGrp="1"/>
          </p:cNvSpPr>
          <p:nvPr>
            <p:ph type="title"/>
            <p:custDataLst>
              <p:tags r:id="rId6"/>
            </p:custDataLst>
          </p:nvPr>
        </p:nvSpPr>
        <p:spPr>
          <a:xfrm>
            <a:off x="554736" y="2744369"/>
            <a:ext cx="2514600" cy="769441"/>
          </a:xfrm>
          <a:prstGeom prst="rect">
            <a:avLst/>
          </a:prstGeom>
        </p:spPr>
        <p:txBody>
          <a:bodyPr vert="horz" anchor="b">
            <a:noAutofit/>
          </a:bodyPr>
          <a:lstStyle>
            <a:lvl1pPr rtl="0">
              <a:defRPr>
                <a:solidFill>
                  <a:schemeClr val="tx1"/>
                </a:solidFill>
              </a:defRPr>
            </a:lvl1pPr>
          </a:lstStyle>
          <a:p>
            <a:r>
              <a:rPr lang="nl-NL" dirty="0"/>
              <a:t>Click to edit Master title</a:t>
            </a:r>
          </a:p>
        </p:txBody>
      </p:sp>
      <p:sp>
        <p:nvSpPr>
          <p:cNvPr id="12" name="3. Subtitle">
            <a:extLst>
              <a:ext uri="{FF2B5EF4-FFF2-40B4-BE49-F238E27FC236}">
                <a16:creationId xmlns:a16="http://schemas.microsoft.com/office/drawing/2014/main" id="{75CD91AA-F751-4F14-BDA7-A6CC20F3D061}"/>
              </a:ext>
            </a:extLst>
          </p:cNvPr>
          <p:cNvSpPr>
            <a:spLocks noGrp="1"/>
          </p:cNvSpPr>
          <p:nvPr>
            <p:ph type="subTitle" idx="1"/>
            <p:custDataLst>
              <p:tags r:id="rId7"/>
            </p:custDataLst>
          </p:nvPr>
        </p:nvSpPr>
        <p:spPr>
          <a:xfrm>
            <a:off x="554736" y="3659644"/>
            <a:ext cx="2514600" cy="492443"/>
          </a:xfrm>
          <a:prstGeom prst="rect">
            <a:avLst/>
          </a:prstGeom>
        </p:spPr>
        <p:txBody>
          <a:bodyPr wrap="square">
            <a:no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dirty="0"/>
              <a:t>Click to edit Master subtitle style</a:t>
            </a:r>
          </a:p>
        </p:txBody>
      </p:sp>
      <p:sp>
        <p:nvSpPr>
          <p:cNvPr id="14" name="Slide Number">
            <a:extLst>
              <a:ext uri="{FF2B5EF4-FFF2-40B4-BE49-F238E27FC236}">
                <a16:creationId xmlns:a16="http://schemas.microsoft.com/office/drawing/2014/main" id="{BD326016-9D8E-46D8-9C67-4FCA859BA117}"/>
              </a:ext>
            </a:extLst>
          </p:cNvPr>
          <p:cNvSpPr>
            <a:spLocks noChangeArrowheads="1"/>
          </p:cNvSpPr>
          <p:nvPr userDrawn="1">
            <p:custDataLst>
              <p:tags r:id="rId8"/>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pic>
        <p:nvPicPr>
          <p:cNvPr id="15" name="Afbeelding 3">
            <a:extLst>
              <a:ext uri="{FF2B5EF4-FFF2-40B4-BE49-F238E27FC236}">
                <a16:creationId xmlns:a16="http://schemas.microsoft.com/office/drawing/2014/main" id="{E55E0772-A392-4558-9796-7D00E7BC9BEE}"/>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3305352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rast Image Layou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265848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nl-NL" sz="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Bron: …</a:t>
            </a:r>
          </a:p>
        </p:txBody>
      </p:sp>
      <p:pic>
        <p:nvPicPr>
          <p:cNvPr id="16" name="Picture 15">
            <a:extLst>
              <a:ext uri="{FF2B5EF4-FFF2-40B4-BE49-F238E27FC236}">
                <a16:creationId xmlns:a16="http://schemas.microsoft.com/office/drawing/2014/main" id="{066873EA-0390-488B-8275-254FB7276CBF}"/>
              </a:ext>
            </a:extLst>
          </p:cNvPr>
          <p:cNvPicPr>
            <a:picLocks noChangeAspect="1"/>
          </p:cNvPicPr>
          <p:nvPr userDrawn="1"/>
        </p:nvPicPr>
        <p:blipFill>
          <a:blip r:embed="rId10"/>
          <a:stretch>
            <a:fillRect/>
          </a:stretch>
        </p:blipFill>
        <p:spPr>
          <a:xfrm>
            <a:off x="0" y="0"/>
            <a:ext cx="5585460" cy="6858000"/>
          </a:xfrm>
          <a:prstGeom prst="rect">
            <a:avLst/>
          </a:prstGeom>
        </p:spPr>
      </p:pic>
      <p:sp>
        <p:nvSpPr>
          <p:cNvPr id="18" name="Slide Number">
            <a:extLst>
              <a:ext uri="{FF2B5EF4-FFF2-40B4-BE49-F238E27FC236}">
                <a16:creationId xmlns:a16="http://schemas.microsoft.com/office/drawing/2014/main" id="{0B6FFAA8-2A20-48AA-9C41-4A7D785EABD8}"/>
              </a:ext>
            </a:extLst>
          </p:cNvPr>
          <p:cNvSpPr>
            <a:spLocks noChangeArrowheads="1"/>
          </p:cNvSpPr>
          <p:nvPr userDrawn="1">
            <p:custDataLst>
              <p:tags r:id="rId4"/>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5A50605F-A3C9-4928-AC45-C86DCCEAEFF0}"/>
              </a:ext>
            </a:extLst>
          </p:cNvPr>
          <p:cNvSpPr>
            <a:spLocks noGrp="1"/>
          </p:cNvSpPr>
          <p:nvPr>
            <p:ph type="title"/>
            <p:custDataLst>
              <p:tags r:id="rId5"/>
            </p:custDataLst>
          </p:nvPr>
        </p:nvSpPr>
        <p:spPr>
          <a:xfrm>
            <a:off x="5927878" y="590194"/>
            <a:ext cx="5709385" cy="384721"/>
          </a:xfrm>
        </p:spPr>
        <p:txBody>
          <a:bodyPr vert="horz" wrap="square" lIns="0" tIns="0" rIns="0" bIns="0" rtlCol="0" anchor="b" anchorCtr="0">
            <a:spAutoFit/>
          </a:bodyPr>
          <a:lstStyle>
            <a:lvl1pPr rtl="0">
              <a:defRPr lang="en-US" b="0" dirty="0"/>
            </a:lvl1pPr>
          </a:lstStyle>
          <a:p>
            <a:pPr lvl="0"/>
            <a:r>
              <a:rPr lang="nl-NL" dirty="0"/>
              <a:t>Click to edit Master title style</a:t>
            </a:r>
          </a:p>
        </p:txBody>
      </p:sp>
      <p:sp>
        <p:nvSpPr>
          <p:cNvPr id="21" name="3. Subtitle">
            <a:extLst>
              <a:ext uri="{FF2B5EF4-FFF2-40B4-BE49-F238E27FC236}">
                <a16:creationId xmlns:a16="http://schemas.microsoft.com/office/drawing/2014/main" id="{29C4AA83-CDF3-495C-82AA-B4FB0134BBCF}"/>
              </a:ext>
            </a:extLst>
          </p:cNvPr>
          <p:cNvSpPr>
            <a:spLocks noGrp="1"/>
          </p:cNvSpPr>
          <p:nvPr>
            <p:ph type="subTitle" idx="1"/>
            <p:custDataLst>
              <p:tags r:id="rId6"/>
            </p:custDataLst>
          </p:nvPr>
        </p:nvSpPr>
        <p:spPr>
          <a:xfrm>
            <a:off x="5927878" y="1010310"/>
            <a:ext cx="570938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buNone/>
            </a:pPr>
            <a:r>
              <a:rPr lang="nl-NL" dirty="0"/>
              <a:t>Click to edit Master subtitle style</a:t>
            </a:r>
          </a:p>
        </p:txBody>
      </p:sp>
      <p:pic>
        <p:nvPicPr>
          <p:cNvPr id="23" name="Afbeelding 3">
            <a:extLst>
              <a:ext uri="{FF2B5EF4-FFF2-40B4-BE49-F238E27FC236}">
                <a16:creationId xmlns:a16="http://schemas.microsoft.com/office/drawing/2014/main" id="{9933292A-8DD4-45B2-881F-E22A56976C4C}"/>
              </a:ext>
            </a:extLst>
          </p:cNvPr>
          <p:cNvPicPr>
            <a:picLocks noChangeAspect="1"/>
          </p:cNvPicPr>
          <p:nvPr userDrawn="1"/>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2828382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288903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974915"/>
            <a:ext cx="11082528" cy="384721"/>
          </a:xfrm>
          <a:prstGeom prst="rect">
            <a:avLst/>
          </a:prstGeom>
        </p:spPr>
        <p:txBody>
          <a:bodyPr vert="horz">
            <a:spAutoFit/>
          </a:bodyPr>
          <a:lstStyle>
            <a:lvl1pPr rtl="0">
              <a:defRPr/>
            </a:lvl1pPr>
          </a:lstStyle>
          <a:p>
            <a:r>
              <a:rPr lang="nl-NL"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9" name="Slide Number">
            <a:extLst>
              <a:ext uri="{FF2B5EF4-FFF2-40B4-BE49-F238E27FC236}">
                <a16:creationId xmlns:a16="http://schemas.microsoft.com/office/drawing/2014/main" id="{08B8C1CF-5AFF-4E45-B84F-3AFA30B1DC9B}"/>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12" name="Afbeelding 3">
            <a:extLst>
              <a:ext uri="{FF2B5EF4-FFF2-40B4-BE49-F238E27FC236}">
                <a16:creationId xmlns:a16="http://schemas.microsoft.com/office/drawing/2014/main" id="{9C3F68EA-AFFB-40F8-B1B6-5F7A73870050}"/>
              </a:ext>
            </a:extLst>
          </p:cNvPr>
          <p:cNvPicPr>
            <a:picLocks noChangeAspect="1"/>
          </p:cNvPicPr>
          <p:nvPr userDrawn="1"/>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 y="4"/>
            <a:ext cx="497938" cy="497938"/>
          </a:xfrm>
          <a:prstGeom prst="rect">
            <a:avLst/>
          </a:prstGeom>
        </p:spPr>
      </p:pic>
      <p:sp>
        <p:nvSpPr>
          <p:cNvPr id="11" name="Text Placeholder 3">
            <a:extLst>
              <a:ext uri="{FF2B5EF4-FFF2-40B4-BE49-F238E27FC236}">
                <a16:creationId xmlns:a16="http://schemas.microsoft.com/office/drawing/2014/main" id="{0DC0E7AD-F786-4C47-AD66-E1898C4D5B80}"/>
              </a:ext>
            </a:extLst>
          </p:cNvPr>
          <p:cNvSpPr>
            <a:spLocks noGrp="1"/>
          </p:cNvSpPr>
          <p:nvPr>
            <p:ph type="body" sz="quarter" idx="11"/>
          </p:nvPr>
        </p:nvSpPr>
        <p:spPr>
          <a:xfrm>
            <a:off x="554736" y="1649822"/>
            <a:ext cx="11083227"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546407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2179039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5. Source" hidden="1">
            <a:extLst>
              <a:ext uri="{FF2B5EF4-FFF2-40B4-BE49-F238E27FC236}">
                <a16:creationId xmlns:a16="http://schemas.microsoft.com/office/drawing/2014/main" id="{48684DB6-320C-4E95-A29C-791B412C8164}"/>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8" name="Slide Number">
            <a:extLst>
              <a:ext uri="{FF2B5EF4-FFF2-40B4-BE49-F238E27FC236}">
                <a16:creationId xmlns:a16="http://schemas.microsoft.com/office/drawing/2014/main" id="{AA6204F1-85EF-4744-B979-0B4C4894AF49}"/>
              </a:ext>
            </a:extLst>
          </p:cNvPr>
          <p:cNvSpPr>
            <a:spLocks noChangeArrowheads="1"/>
          </p:cNvSpPr>
          <p:nvPr userDrawn="1">
            <p:custDataLst>
              <p:tags r:id="rId4"/>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
                <a:schemeClr val="tx1"/>
              </a:buClr>
              <a:buSzTx/>
              <a:buFontTx/>
              <a:buNone/>
              <a:tabLst/>
              <a:defRPr/>
            </a:pPr>
            <a:fld id="{4ABDCABE-3F10-B64C-92F1-862014417034}" type="slidenum">
              <a:rPr kumimoji="0" lang="nl-NL"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
                  <a:schemeClr val="tx1"/>
                </a:buClr>
                <a:buSzTx/>
                <a:buFontTx/>
                <a:buNone/>
                <a:tabLst/>
                <a:defRPr/>
              </a:pPr>
              <a:t>‹nr.›</a:t>
            </a:fld>
            <a:endParaRPr kumimoji="0" lang="nl-NL"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10" name="Afbeelding 3">
            <a:extLst>
              <a:ext uri="{FF2B5EF4-FFF2-40B4-BE49-F238E27FC236}">
                <a16:creationId xmlns:a16="http://schemas.microsoft.com/office/drawing/2014/main" id="{FB517FAD-04B7-4DDA-BFCC-EA4285FFB00D}"/>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31964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23368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90194"/>
            <a:ext cx="11082528" cy="384721"/>
          </a:xfrm>
        </p:spPr>
        <p:txBody>
          <a:bodyPr vert="horz" wrap="square" lIns="0" tIns="0" rIns="0" bIns="0" rtlCol="0" anchor="b" anchorCtr="0">
            <a:spAutoFit/>
          </a:bodyPr>
          <a:lstStyle>
            <a:lvl1pPr rtl="0">
              <a:defRPr lang="en-US" b="0" dirty="0"/>
            </a:lvl1pPr>
          </a:lstStyle>
          <a:p>
            <a:pPr lvl="0"/>
            <a:r>
              <a:rPr lang="nl-NL"/>
              <a:t>Klik om stijl te bewerken</a:t>
            </a:r>
            <a:endParaRPr lang="nl-NL"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1031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buNone/>
            </a:pPr>
            <a:r>
              <a:rPr lang="nl-NL"/>
              <a:t>Klikken om de ondertitelstijl van het model te bewerken</a:t>
            </a:r>
            <a:endParaRPr lang="nl-NL" dirty="0"/>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nl-NL" dirty="0"/>
              <a:t>Bron: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nl-NL" dirty="0"/>
              <a:t>Add tracker</a:t>
            </a:r>
          </a:p>
        </p:txBody>
      </p:sp>
      <p:sp>
        <p:nvSpPr>
          <p:cNvPr id="16" name="Slide Number">
            <a:extLst>
              <a:ext uri="{FF2B5EF4-FFF2-40B4-BE49-F238E27FC236}">
                <a16:creationId xmlns:a16="http://schemas.microsoft.com/office/drawing/2014/main" id="{3F3D29EE-A2EB-489E-B438-ABA179F296B4}"/>
              </a:ext>
            </a:extLst>
          </p:cNvPr>
          <p:cNvSpPr>
            <a:spLocks noChangeArrowheads="1"/>
          </p:cNvSpPr>
          <p:nvPr userDrawn="1">
            <p:custDataLst>
              <p:tags r:id="rId7"/>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
        <p:nvSpPr>
          <p:cNvPr id="4" name="Text Placeholder 3">
            <a:extLst>
              <a:ext uri="{FF2B5EF4-FFF2-40B4-BE49-F238E27FC236}">
                <a16:creationId xmlns:a16="http://schemas.microsoft.com/office/drawing/2014/main" id="{7BDD5B35-F1E7-49A6-86D3-A6233D932E79}"/>
              </a:ext>
            </a:extLst>
          </p:cNvPr>
          <p:cNvSpPr>
            <a:spLocks noGrp="1"/>
          </p:cNvSpPr>
          <p:nvPr>
            <p:ph type="body" sz="quarter" idx="11"/>
          </p:nvPr>
        </p:nvSpPr>
        <p:spPr>
          <a:xfrm>
            <a:off x="554736" y="1649822"/>
            <a:ext cx="11083227" cy="4533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08224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049409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5. Source" hidden="1">
            <a:extLst>
              <a:ext uri="{FF2B5EF4-FFF2-40B4-BE49-F238E27FC236}">
                <a16:creationId xmlns:a16="http://schemas.microsoft.com/office/drawing/2014/main" id="{48684DB6-320C-4E95-A29C-791B412C8164}"/>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pic>
        <p:nvPicPr>
          <p:cNvPr id="4" name="Picture 3">
            <a:extLst>
              <a:ext uri="{FF2B5EF4-FFF2-40B4-BE49-F238E27FC236}">
                <a16:creationId xmlns:a16="http://schemas.microsoft.com/office/drawing/2014/main" id="{91CC6E94-97DD-4BD9-AA75-ABC5691DB75D}"/>
              </a:ext>
            </a:extLst>
          </p:cNvPr>
          <p:cNvPicPr>
            <a:picLocks noChangeAspect="1"/>
          </p:cNvPicPr>
          <p:nvPr userDrawn="1"/>
        </p:nvPicPr>
        <p:blipFill>
          <a:blip r:embed="rId6"/>
          <a:stretch>
            <a:fillRect/>
          </a:stretch>
        </p:blipFill>
        <p:spPr>
          <a:xfrm>
            <a:off x="4580735" y="2173770"/>
            <a:ext cx="3030529" cy="2510459"/>
          </a:xfrm>
          <a:prstGeom prst="rect">
            <a:avLst/>
          </a:prstGeom>
        </p:spPr>
      </p:pic>
    </p:spTree>
    <p:extLst>
      <p:ext uri="{BB962C8B-B14F-4D97-AF65-F5344CB8AC3E}">
        <p14:creationId xmlns:p14="http://schemas.microsoft.com/office/powerpoint/2010/main" val="46938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40494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0" name="Afbeelding 8">
            <a:extLst>
              <a:ext uri="{FF2B5EF4-FFF2-40B4-BE49-F238E27FC236}">
                <a16:creationId xmlns:a16="http://schemas.microsoft.com/office/drawing/2014/main" id="{AB6386A8-F399-4A00-BB3C-84B4B41BF57B}"/>
              </a:ext>
            </a:extLst>
          </p:cNvPr>
          <p:cNvPicPr>
            <a:picLocks noChangeAspect="1"/>
          </p:cNvPicPr>
          <p:nvPr userDrawn="1"/>
        </p:nvPicPr>
        <p:blipFill>
          <a:blip r:embed="rId11"/>
          <a:stretch>
            <a:fillRect/>
          </a:stretch>
        </p:blipFill>
        <p:spPr>
          <a:xfrm>
            <a:off x="0" y="0"/>
            <a:ext cx="6858000" cy="6858000"/>
          </a:xfrm>
          <a:prstGeom prst="rect">
            <a:avLst/>
          </a:prstGeom>
        </p:spPr>
      </p:pic>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90194"/>
            <a:ext cx="5693664" cy="384721"/>
          </a:xfrm>
        </p:spPr>
        <p:txBody>
          <a:bodyPr vert="horz" wrap="square" lIns="0" tIns="0" rIns="0" bIns="0" rtlCol="0" anchor="b" anchorCtr="0">
            <a:spAutoFit/>
          </a:bodyPr>
          <a:lstStyle>
            <a:lvl1pPr rtl="0">
              <a:buClr>
                <a:schemeClr val="tx2"/>
              </a:buClr>
              <a:defRPr lang="en-US" b="0" dirty="0">
                <a:solidFill>
                  <a:schemeClr val="tx2"/>
                </a:solidFill>
              </a:defRPr>
            </a:lvl1pPr>
          </a:lstStyle>
          <a:p>
            <a:pPr lvl="0"/>
            <a:r>
              <a:rPr lang="nl-NL"/>
              <a:t>Klik om stijl te bewerken</a:t>
            </a:r>
            <a:endParaRPr lang="nl-NL"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10310"/>
            <a:ext cx="569366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Clr>
                <a:schemeClr val="tx2"/>
              </a:buClr>
              <a:defRPr lang="en-US" b="0" baseline="0" dirty="0">
                <a:solidFill>
                  <a:schemeClr val="tx2"/>
                </a:solidFill>
              </a:defRPr>
            </a:lvl1pPr>
          </a:lstStyle>
          <a:p>
            <a:pPr lvl="0">
              <a:buNone/>
            </a:pPr>
            <a:r>
              <a:rPr lang="nl-NL"/>
              <a:t>Klikken om de ondertitelstijl van het model te bewerken</a:t>
            </a:r>
            <a:endParaRPr lang="nl-NL" dirty="0"/>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nl-NL" dirty="0"/>
              <a:t>Bron: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Clr>
                <a:schemeClr val="tx2"/>
              </a:buClr>
              <a:defRPr lang="en-US" sz="800" b="0" dirty="0">
                <a:solidFill>
                  <a:schemeClr val="tx2"/>
                </a:solidFill>
                <a:cs typeface="+mn-cs"/>
              </a:defRPr>
            </a:lvl1pPr>
          </a:lstStyle>
          <a:p>
            <a:pPr lvl="0">
              <a:buNone/>
            </a:pPr>
            <a:r>
              <a:rPr lang="nl-NL" dirty="0"/>
              <a:t>Add tracker</a:t>
            </a:r>
          </a:p>
        </p:txBody>
      </p:sp>
      <p:sp>
        <p:nvSpPr>
          <p:cNvPr id="16" name="Slide Number">
            <a:extLst>
              <a:ext uri="{FF2B5EF4-FFF2-40B4-BE49-F238E27FC236}">
                <a16:creationId xmlns:a16="http://schemas.microsoft.com/office/drawing/2014/main" id="{3F3D29EE-A2EB-489E-B438-ABA179F296B4}"/>
              </a:ext>
            </a:extLst>
          </p:cNvPr>
          <p:cNvSpPr>
            <a:spLocks noChangeArrowheads="1"/>
          </p:cNvSpPr>
          <p:nvPr userDrawn="1">
            <p:custDataLst>
              <p:tags r:id="rId7"/>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85611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318939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3" imgH="416" progId="TCLayout.ActiveDocument.1">
                  <p:embed/>
                </p:oleObj>
              </mc:Choice>
              <mc:Fallback>
                <p:oleObj name="think-cell Slide" r:id="rId5"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34C08D0-FD75-4B5D-B46E-4F221FE1DBD4}"/>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nl-NL" dirty="0"/>
              <a:t>Bron: …</a:t>
            </a:r>
          </a:p>
        </p:txBody>
      </p:sp>
      <p:pic>
        <p:nvPicPr>
          <p:cNvPr id="18" name="Afbeelding 3">
            <a:extLst>
              <a:ext uri="{FF2B5EF4-FFF2-40B4-BE49-F238E27FC236}">
                <a16:creationId xmlns:a16="http://schemas.microsoft.com/office/drawing/2014/main" id="{39539C8A-2FB9-4FD3-B288-8A9587D172C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1955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370457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nl-NL"/>
              <a:t>Klik om stijl te bewerken</a:t>
            </a:r>
            <a:endParaRPr lang="nl-NL" dirty="0"/>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31462BD1-CB50-4AA1-9033-B71690ACCC9A}"/>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01864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nl-NL"/>
              <a:t>Klik om stijl te bewerken</a:t>
            </a:r>
            <a:endParaRPr lang="nl-NL" dirty="0"/>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2" name="Slide Number">
            <a:extLst>
              <a:ext uri="{FF2B5EF4-FFF2-40B4-BE49-F238E27FC236}">
                <a16:creationId xmlns:a16="http://schemas.microsoft.com/office/drawing/2014/main" id="{78B4B6A6-236E-4606-B990-D2A5ECBA9D78}"/>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07970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39689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3041585"/>
            <a:ext cx="11082528" cy="2215991"/>
          </a:xfrm>
        </p:spPr>
        <p:txBody>
          <a:bodyPr vert="horz" wrap="square" anchor="b">
            <a:spAutoFit/>
          </a:bodyPr>
          <a:lstStyle>
            <a:lvl1pPr algn="ctr" rtl="0">
              <a:lnSpc>
                <a:spcPct val="100000"/>
              </a:lnSpc>
              <a:defRPr sz="7200"/>
            </a:lvl1pPr>
          </a:lstStyle>
          <a:p>
            <a:r>
              <a:rPr lang="nl-NL"/>
              <a:t>Klik om stijl te bewerken</a:t>
            </a:r>
            <a:endParaRPr lang="nl-NL" dirty="0"/>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nl-NL" sz="800" dirty="0"/>
              <a:t>Bron: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nl-NL" dirty="0"/>
              <a:t>Add tracker</a:t>
            </a:r>
          </a:p>
        </p:txBody>
      </p:sp>
      <p:sp>
        <p:nvSpPr>
          <p:cNvPr id="11" name="Slide Number">
            <a:extLst>
              <a:ext uri="{FF2B5EF4-FFF2-40B4-BE49-F238E27FC236}">
                <a16:creationId xmlns:a16="http://schemas.microsoft.com/office/drawing/2014/main" id="{74BAF829-93EB-4DC5-A421-805EDB7E58B7}"/>
              </a:ext>
            </a:extLst>
          </p:cNvPr>
          <p:cNvSpPr>
            <a:spLocks noChangeArrowheads="1"/>
          </p:cNvSpPr>
          <p:nvPr userDrawn="1">
            <p:custDataLst>
              <p:tags r:id="rId6"/>
            </p:custDataLst>
          </p:nvPr>
        </p:nvSpPr>
        <p:spPr bwMode="black">
          <a:xfrm>
            <a:off x="11888624" y="205474"/>
            <a:ext cx="187552" cy="184666"/>
          </a:xfrm>
          <a:prstGeom prst="rect">
            <a:avLst/>
          </a:prstGeom>
          <a:noFill/>
          <a:ln w="9525" algn="ctr">
            <a:noFill/>
            <a:miter lim="800000"/>
            <a:headEnd/>
            <a:tailEnd/>
          </a:ln>
          <a:effectLst/>
        </p:spPr>
        <p:txBody>
          <a:bodyPr wrap="non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nl-NL" sz="1200" b="0" i="0" u="none" strike="noStrike" kern="1200" cap="none" spc="0" normalizeH="0" baseline="0" noProof="0" smtClean="0">
                <a:ln>
                  <a:noFill/>
                </a:ln>
                <a:solidFill>
                  <a:srgbClr val="898989"/>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srgbClr val="898989"/>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4970631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9" Type="http://schemas.openxmlformats.org/officeDocument/2006/relationships/tags" Target="../tags/tag18.xml"/><Relationship Id="rId21" Type="http://schemas.openxmlformats.org/officeDocument/2006/relationships/slideLayout" Target="../slideLayouts/slideLayout21.xml"/><Relationship Id="rId34" Type="http://schemas.openxmlformats.org/officeDocument/2006/relationships/tags" Target="../tags/tag13.xml"/><Relationship Id="rId42" Type="http://schemas.openxmlformats.org/officeDocument/2006/relationships/tags" Target="../tags/tag21.xml"/><Relationship Id="rId47" Type="http://schemas.openxmlformats.org/officeDocument/2006/relationships/tags" Target="../tags/tag26.xml"/><Relationship Id="rId50" Type="http://schemas.openxmlformats.org/officeDocument/2006/relationships/tags" Target="../tags/tag29.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8.xml"/><Relationship Id="rId11" Type="http://schemas.openxmlformats.org/officeDocument/2006/relationships/slideLayout" Target="../slideLayouts/slideLayout11.xml"/><Relationship Id="rId24" Type="http://schemas.openxmlformats.org/officeDocument/2006/relationships/tags" Target="../tags/tag3.xml"/><Relationship Id="rId32" Type="http://schemas.openxmlformats.org/officeDocument/2006/relationships/tags" Target="../tags/tag11.xml"/><Relationship Id="rId37" Type="http://schemas.openxmlformats.org/officeDocument/2006/relationships/tags" Target="../tags/tag16.xml"/><Relationship Id="rId40" Type="http://schemas.openxmlformats.org/officeDocument/2006/relationships/tags" Target="../tags/tag19.xml"/><Relationship Id="rId45" Type="http://schemas.openxmlformats.org/officeDocument/2006/relationships/tags" Target="../tags/tag24.xml"/><Relationship Id="rId53"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0.xml"/><Relationship Id="rId44" Type="http://schemas.openxmlformats.org/officeDocument/2006/relationships/tags" Target="../tags/tag23.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6.xml"/><Relationship Id="rId30" Type="http://schemas.openxmlformats.org/officeDocument/2006/relationships/tags" Target="../tags/tag9.xml"/><Relationship Id="rId35" Type="http://schemas.openxmlformats.org/officeDocument/2006/relationships/tags" Target="../tags/tag14.xml"/><Relationship Id="rId43" Type="http://schemas.openxmlformats.org/officeDocument/2006/relationships/tags" Target="../tags/tag22.xml"/><Relationship Id="rId48" Type="http://schemas.openxmlformats.org/officeDocument/2006/relationships/tags" Target="../tags/tag27.xml"/><Relationship Id="rId8" Type="http://schemas.openxmlformats.org/officeDocument/2006/relationships/slideLayout" Target="../slideLayouts/slideLayout8.xml"/><Relationship Id="rId51"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33" Type="http://schemas.openxmlformats.org/officeDocument/2006/relationships/tags" Target="../tags/tag12.xml"/><Relationship Id="rId38" Type="http://schemas.openxmlformats.org/officeDocument/2006/relationships/tags" Target="../tags/tag17.xml"/><Relationship Id="rId46" Type="http://schemas.openxmlformats.org/officeDocument/2006/relationships/tags" Target="../tags/tag25.xml"/><Relationship Id="rId20" Type="http://schemas.openxmlformats.org/officeDocument/2006/relationships/slideLayout" Target="../slideLayouts/slideLayout20.xml"/><Relationship Id="rId41" Type="http://schemas.openxmlformats.org/officeDocument/2006/relationships/tags" Target="../tags/tag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49" Type="http://schemas.openxmlformats.org/officeDocument/2006/relationships/tags" Target="../tags/tag2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ags" Target="../tags/tag154.xml"/><Relationship Id="rId39" Type="http://schemas.openxmlformats.org/officeDocument/2006/relationships/tags" Target="../tags/tag167.xml"/><Relationship Id="rId21" Type="http://schemas.openxmlformats.org/officeDocument/2006/relationships/tags" Target="../tags/tag149.xml"/><Relationship Id="rId34" Type="http://schemas.openxmlformats.org/officeDocument/2006/relationships/tags" Target="../tags/tag162.xml"/><Relationship Id="rId42" Type="http://schemas.openxmlformats.org/officeDocument/2006/relationships/oleObject" Target="../embeddings/oleObject22.bin"/><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tags" Target="../tags/tag15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152.xml"/><Relationship Id="rId32" Type="http://schemas.openxmlformats.org/officeDocument/2006/relationships/tags" Target="../tags/tag160.xml"/><Relationship Id="rId37" Type="http://schemas.openxmlformats.org/officeDocument/2006/relationships/tags" Target="../tags/tag165.xml"/><Relationship Id="rId40" Type="http://schemas.openxmlformats.org/officeDocument/2006/relationships/tags" Target="../tags/tag168.xml"/><Relationship Id="rId45" Type="http://schemas.microsoft.com/office/2007/relationships/hdphoto" Target="../media/hdphoto1.wdp"/><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ags" Target="../tags/tag151.xml"/><Relationship Id="rId28" Type="http://schemas.openxmlformats.org/officeDocument/2006/relationships/tags" Target="../tags/tag156.xml"/><Relationship Id="rId36" Type="http://schemas.openxmlformats.org/officeDocument/2006/relationships/tags" Target="../tags/tag16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tags" Target="../tags/tag159.xml"/><Relationship Id="rId44" Type="http://schemas.openxmlformats.org/officeDocument/2006/relationships/image" Target="../media/image11.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ags" Target="../tags/tag150.xml"/><Relationship Id="rId27" Type="http://schemas.openxmlformats.org/officeDocument/2006/relationships/tags" Target="../tags/tag155.xml"/><Relationship Id="rId30" Type="http://schemas.openxmlformats.org/officeDocument/2006/relationships/tags" Target="../tags/tag158.xml"/><Relationship Id="rId35" Type="http://schemas.openxmlformats.org/officeDocument/2006/relationships/tags" Target="../tags/tag163.xml"/><Relationship Id="rId43" Type="http://schemas.openxmlformats.org/officeDocument/2006/relationships/image" Target="../media/image3.emf"/><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ags" Target="../tags/tag153.xml"/><Relationship Id="rId33" Type="http://schemas.openxmlformats.org/officeDocument/2006/relationships/tags" Target="../tags/tag161.xml"/><Relationship Id="rId38" Type="http://schemas.openxmlformats.org/officeDocument/2006/relationships/tags" Target="../tags/tag166.xml"/><Relationship Id="rId20" Type="http://schemas.openxmlformats.org/officeDocument/2006/relationships/theme" Target="../theme/theme2.xml"/><Relationship Id="rId41" Type="http://schemas.openxmlformats.org/officeDocument/2006/relationships/tags" Target="../tags/tag1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extLst>
              <p:ext uri="{D42A27DB-BD31-4B8C-83A1-F6EECF244321}">
                <p14:modId xmlns:p14="http://schemas.microsoft.com/office/powerpoint/2010/main" val="179254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413" imgH="416" progId="TCLayout.ActiveDocument.1">
                  <p:embed/>
                </p:oleObj>
              </mc:Choice>
              <mc:Fallback>
                <p:oleObj name="think-cell Slide" r:id="rId5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nl-NL"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2" name="Rectangle 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nl-NL"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590194"/>
            <a:ext cx="11082528" cy="384721"/>
          </a:xfrm>
          <a:prstGeom prst="rect">
            <a:avLst/>
          </a:prstGeom>
        </p:spPr>
        <p:txBody>
          <a:bodyPr vert="horz" wrap="square" lIns="0" tIns="0" rIns="0" bIns="0" rtlCol="0" anchor="b" anchorCtr="0">
            <a:spAutoFit/>
          </a:bodyPr>
          <a:lstStyle/>
          <a:p>
            <a:pPr lvl="0"/>
            <a:r>
              <a:rPr lang="nl-NL"/>
              <a:t>Klik om stijl te bewerken</a:t>
            </a:r>
            <a:endParaRPr lang="nl-NL" dirty="0"/>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00399"/>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nl-NL"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5987739"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nl-NL" dirty="0"/>
              <a:t>Titel</a:t>
            </a:r>
            <a:br>
              <a:rPr lang="nl-NL" dirty="0"/>
            </a:br>
            <a:r>
              <a:rPr lang="nl-NL" sz="1400" b="0" dirty="0"/>
              <a:t>Meeteenheid</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871363" cy="1384995"/>
          </a:xfrm>
          <a:prstGeom prst="rect">
            <a:avLst/>
          </a:prstGeom>
        </p:spPr>
        <p:txBody>
          <a:bodyPr vert="horz" wrap="square" lIns="0" tIns="0" rIns="0" bIns="0" rtlCol="0">
            <a:sp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70" name="LegendLines" hidden="1">
            <a:extLst>
              <a:ext uri="{FF2B5EF4-FFF2-40B4-BE49-F238E27FC236}">
                <a16:creationId xmlns:a16="http://schemas.microsoft.com/office/drawing/2014/main" id="{B63927AF-F2BA-42A2-A44A-DFF2D164112B}"/>
              </a:ext>
            </a:extLst>
          </p:cNvPr>
          <p:cNvGrpSpPr/>
          <p:nvPr userDrawn="1"/>
        </p:nvGrpSpPr>
        <p:grpSpPr>
          <a:xfrm>
            <a:off x="10217918" y="3150223"/>
            <a:ext cx="1419346" cy="958286"/>
            <a:chOff x="10162879" y="3243772"/>
            <a:chExt cx="1419346" cy="958286"/>
          </a:xfrm>
        </p:grpSpPr>
        <p:sp>
          <p:nvSpPr>
            <p:cNvPr id="171" name="Legend1">
              <a:extLst>
                <a:ext uri="{FF2B5EF4-FFF2-40B4-BE49-F238E27FC236}">
                  <a16:creationId xmlns:a16="http://schemas.microsoft.com/office/drawing/2014/main" id="{7E59B162-A752-480D-884B-FF46C781234F}"/>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72" name="Legend2">
              <a:extLst>
                <a:ext uri="{FF2B5EF4-FFF2-40B4-BE49-F238E27FC236}">
                  <a16:creationId xmlns:a16="http://schemas.microsoft.com/office/drawing/2014/main" id="{6596F25B-63CF-44F6-97D8-C671DB75AF07}"/>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73" name="Legend3">
              <a:extLst>
                <a:ext uri="{FF2B5EF4-FFF2-40B4-BE49-F238E27FC236}">
                  <a16:creationId xmlns:a16="http://schemas.microsoft.com/office/drawing/2014/main" id="{87034EFD-E197-464D-8612-85CA9D880D91}"/>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74" name="LineLegend3">
              <a:extLst>
                <a:ext uri="{FF2B5EF4-FFF2-40B4-BE49-F238E27FC236}">
                  <a16:creationId xmlns:a16="http://schemas.microsoft.com/office/drawing/2014/main" id="{E6E1FDE3-235A-4820-9837-912D0E4E94E1}"/>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400" baseline="0" dirty="0">
                <a:ea typeface="+mn-ea"/>
              </a:endParaRPr>
            </a:p>
          </p:txBody>
        </p:sp>
        <p:sp>
          <p:nvSpPr>
            <p:cNvPr id="175" name="LineLegend2">
              <a:extLst>
                <a:ext uri="{FF2B5EF4-FFF2-40B4-BE49-F238E27FC236}">
                  <a16:creationId xmlns:a16="http://schemas.microsoft.com/office/drawing/2014/main" id="{5FEEF3C7-EFEE-4E1B-A6C9-92FF4AD38C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400" baseline="0" dirty="0">
                <a:ea typeface="+mn-ea"/>
              </a:endParaRPr>
            </a:p>
          </p:txBody>
        </p:sp>
        <p:sp>
          <p:nvSpPr>
            <p:cNvPr id="176" name="LineLegend1">
              <a:extLst>
                <a:ext uri="{FF2B5EF4-FFF2-40B4-BE49-F238E27FC236}">
                  <a16:creationId xmlns:a16="http://schemas.microsoft.com/office/drawing/2014/main" id="{EFC8A13E-81D5-4BB3-89B2-4171F1F05AE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400" baseline="0" dirty="0">
                <a:ea typeface="+mn-ea"/>
              </a:endParaRPr>
            </a:p>
          </p:txBody>
        </p:sp>
      </p:grpSp>
      <p:grpSp>
        <p:nvGrpSpPr>
          <p:cNvPr id="177" name="LegendMoons" hidden="1">
            <a:extLst>
              <a:ext uri="{FF2B5EF4-FFF2-40B4-BE49-F238E27FC236}">
                <a16:creationId xmlns:a16="http://schemas.microsoft.com/office/drawing/2014/main" id="{3D9F8018-3EC9-4FDB-A708-CE91D4813088}"/>
              </a:ext>
            </a:extLst>
          </p:cNvPr>
          <p:cNvGrpSpPr/>
          <p:nvPr userDrawn="1"/>
        </p:nvGrpSpPr>
        <p:grpSpPr>
          <a:xfrm>
            <a:off x="10588929" y="1145373"/>
            <a:ext cx="1048335" cy="1731859"/>
            <a:chOff x="7723680" y="1702457"/>
            <a:chExt cx="1048335" cy="1731859"/>
          </a:xfrm>
        </p:grpSpPr>
        <p:sp>
          <p:nvSpPr>
            <p:cNvPr id="178" name="Legend1">
              <a:extLst>
                <a:ext uri="{FF2B5EF4-FFF2-40B4-BE49-F238E27FC236}">
                  <a16:creationId xmlns:a16="http://schemas.microsoft.com/office/drawing/2014/main" id="{ED8D19AD-590E-4EF3-BAE8-E5D7A45A2CB5}"/>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86" name="Legend2">
              <a:extLst>
                <a:ext uri="{FF2B5EF4-FFF2-40B4-BE49-F238E27FC236}">
                  <a16:creationId xmlns:a16="http://schemas.microsoft.com/office/drawing/2014/main" id="{3274257D-BB02-4A20-A3F7-0B54955C4D29}"/>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98" name="Legend3">
              <a:extLst>
                <a:ext uri="{FF2B5EF4-FFF2-40B4-BE49-F238E27FC236}">
                  <a16:creationId xmlns:a16="http://schemas.microsoft.com/office/drawing/2014/main" id="{1CA4A024-7A76-4852-9514-2FE41708C0A3}"/>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99" name="Legend4">
              <a:extLst>
                <a:ext uri="{FF2B5EF4-FFF2-40B4-BE49-F238E27FC236}">
                  <a16:creationId xmlns:a16="http://schemas.microsoft.com/office/drawing/2014/main" id="{6CB4C9E3-6E2F-454B-B0CF-37BE593DE234}"/>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200" name="Legend5">
              <a:extLst>
                <a:ext uri="{FF2B5EF4-FFF2-40B4-BE49-F238E27FC236}">
                  <a16:creationId xmlns:a16="http://schemas.microsoft.com/office/drawing/2014/main" id="{7B9F9B9F-D148-47CC-A498-E8E524FA898E}"/>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grpSp>
          <p:nvGrpSpPr>
            <p:cNvPr id="201" name="MoonLegend1">
              <a:extLst>
                <a:ext uri="{FF2B5EF4-FFF2-40B4-BE49-F238E27FC236}">
                  <a16:creationId xmlns:a16="http://schemas.microsoft.com/office/drawing/2014/main" id="{8BA23A41-5ECB-40DB-9BEA-A4B8DB1AC896}"/>
                </a:ext>
              </a:extLst>
            </p:cNvPr>
            <p:cNvGrpSpPr>
              <a:grpSpLocks noChangeAspect="1"/>
            </p:cNvGrpSpPr>
            <p:nvPr>
              <p:custDataLst>
                <p:tags r:id="rId3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AFC20DE-F2E1-4DFD-9707-D0906AFB5A79}"/>
                  </a:ext>
                </a:extLst>
              </p:cNvPr>
              <p:cNvSpPr/>
              <p:nvPr>
                <p:custDataLst>
                  <p:tags r:id="rId4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0"/>
                <a:endParaRPr lang="nl-NL" sz="1400" dirty="0">
                  <a:solidFill>
                    <a:schemeClr val="tx1"/>
                  </a:solidFill>
                </a:endParaRPr>
              </a:p>
            </p:txBody>
          </p:sp>
          <p:sp>
            <p:nvSpPr>
              <p:cNvPr id="215" name="Arc 214">
                <a:extLst>
                  <a:ext uri="{FF2B5EF4-FFF2-40B4-BE49-F238E27FC236}">
                    <a16:creationId xmlns:a16="http://schemas.microsoft.com/office/drawing/2014/main" id="{2D955A98-0C16-4EE6-B535-EC7F7D1818FE}"/>
                  </a:ext>
                </a:extLst>
              </p:cNvPr>
              <p:cNvSpPr/>
              <p:nvPr>
                <p:custDataLst>
                  <p:tags r:id="rId5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rtl="0"/>
                <a:endParaRPr lang="nl-NL" sz="1400" dirty="0"/>
              </a:p>
            </p:txBody>
          </p:sp>
        </p:grpSp>
        <p:grpSp>
          <p:nvGrpSpPr>
            <p:cNvPr id="202" name="MoonLegend2">
              <a:extLst>
                <a:ext uri="{FF2B5EF4-FFF2-40B4-BE49-F238E27FC236}">
                  <a16:creationId xmlns:a16="http://schemas.microsoft.com/office/drawing/2014/main" id="{5A92144F-F8DB-43DB-AF54-A8BE37F90BAF}"/>
                </a:ext>
              </a:extLst>
            </p:cNvPr>
            <p:cNvGrpSpPr>
              <a:grpSpLocks noChangeAspect="1"/>
            </p:cNvGrpSpPr>
            <p:nvPr>
              <p:custDataLst>
                <p:tags r:id="rId3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C7B11CAA-BC09-462B-B5D0-AFCBCA5ACFD7}"/>
                  </a:ext>
                </a:extLst>
              </p:cNvPr>
              <p:cNvSpPr/>
              <p:nvPr>
                <p:custDataLst>
                  <p:tags r:id="rId4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0"/>
                <a:endParaRPr lang="nl-NL" sz="1400" dirty="0">
                  <a:solidFill>
                    <a:schemeClr val="tx1"/>
                  </a:solidFill>
                </a:endParaRPr>
              </a:p>
            </p:txBody>
          </p:sp>
          <p:sp>
            <p:nvSpPr>
              <p:cNvPr id="213" name="Arc 212">
                <a:extLst>
                  <a:ext uri="{FF2B5EF4-FFF2-40B4-BE49-F238E27FC236}">
                    <a16:creationId xmlns:a16="http://schemas.microsoft.com/office/drawing/2014/main" id="{D5DD01B6-A2EE-4317-8C1D-86C684170EDD}"/>
                  </a:ext>
                </a:extLst>
              </p:cNvPr>
              <p:cNvSpPr/>
              <p:nvPr>
                <p:custDataLst>
                  <p:tags r:id="rId4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rtl="0"/>
                <a:endParaRPr lang="nl-NL" sz="1400" dirty="0"/>
              </a:p>
            </p:txBody>
          </p:sp>
        </p:grpSp>
        <p:grpSp>
          <p:nvGrpSpPr>
            <p:cNvPr id="203" name="MoonLegend3">
              <a:extLst>
                <a:ext uri="{FF2B5EF4-FFF2-40B4-BE49-F238E27FC236}">
                  <a16:creationId xmlns:a16="http://schemas.microsoft.com/office/drawing/2014/main" id="{0CFD4B2D-3E9B-4B8C-A68A-40DAFF0EE082}"/>
                </a:ext>
              </a:extLst>
            </p:cNvPr>
            <p:cNvGrpSpPr>
              <a:grpSpLocks noChangeAspect="1"/>
            </p:cNvGrpSpPr>
            <p:nvPr>
              <p:custDataLst>
                <p:tags r:id="rId3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8533D8A2-5295-47A1-9D90-F7DB7E4F76B6}"/>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0"/>
                <a:endParaRPr lang="nl-NL" sz="1400" dirty="0">
                  <a:solidFill>
                    <a:schemeClr val="tx1"/>
                  </a:solidFill>
                </a:endParaRPr>
              </a:p>
            </p:txBody>
          </p:sp>
          <p:sp>
            <p:nvSpPr>
              <p:cNvPr id="211" name="Arc 210">
                <a:extLst>
                  <a:ext uri="{FF2B5EF4-FFF2-40B4-BE49-F238E27FC236}">
                    <a16:creationId xmlns:a16="http://schemas.microsoft.com/office/drawing/2014/main" id="{4F5DE2D4-3EE7-45DC-B9FD-FCC727FB132A}"/>
                  </a:ext>
                </a:extLst>
              </p:cNvPr>
              <p:cNvSpPr/>
              <p:nvPr>
                <p:custDataLst>
                  <p:tags r:id="rId4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rtl="0"/>
                <a:endParaRPr lang="nl-NL" sz="1400" dirty="0"/>
              </a:p>
            </p:txBody>
          </p:sp>
        </p:grpSp>
        <p:grpSp>
          <p:nvGrpSpPr>
            <p:cNvPr id="204" name="MoonLegend4">
              <a:extLst>
                <a:ext uri="{FF2B5EF4-FFF2-40B4-BE49-F238E27FC236}">
                  <a16:creationId xmlns:a16="http://schemas.microsoft.com/office/drawing/2014/main" id="{8A682850-9983-4D5C-B00F-EE2542B2D474}"/>
                </a:ext>
              </a:extLst>
            </p:cNvPr>
            <p:cNvGrpSpPr>
              <a:grpSpLocks noChangeAspect="1"/>
            </p:cNvGrpSpPr>
            <p:nvPr>
              <p:custDataLst>
                <p:tags r:id="rId3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CC2EEC8C-C5C9-405C-B681-FEF2B6505D2E}"/>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0"/>
                <a:endParaRPr lang="nl-NL" sz="1400" dirty="0">
                  <a:solidFill>
                    <a:schemeClr val="tx1"/>
                  </a:solidFill>
                </a:endParaRPr>
              </a:p>
            </p:txBody>
          </p:sp>
          <p:sp>
            <p:nvSpPr>
              <p:cNvPr id="209" name="Arc 208">
                <a:extLst>
                  <a:ext uri="{FF2B5EF4-FFF2-40B4-BE49-F238E27FC236}">
                    <a16:creationId xmlns:a16="http://schemas.microsoft.com/office/drawing/2014/main" id="{8C091026-15E1-4E88-9BF8-62B44DD5D7FC}"/>
                  </a:ext>
                </a:extLst>
              </p:cNvPr>
              <p:cNvSpPr/>
              <p:nvPr>
                <p:custDataLst>
                  <p:tags r:id="rId4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rtl="0"/>
                <a:endParaRPr lang="nl-NL" sz="1400" dirty="0"/>
              </a:p>
            </p:txBody>
          </p:sp>
        </p:grpSp>
        <p:grpSp>
          <p:nvGrpSpPr>
            <p:cNvPr id="205" name="MoonLegend5">
              <a:extLst>
                <a:ext uri="{FF2B5EF4-FFF2-40B4-BE49-F238E27FC236}">
                  <a16:creationId xmlns:a16="http://schemas.microsoft.com/office/drawing/2014/main" id="{F558D447-81FE-43F6-B1EB-D32EFA89D1C2}"/>
                </a:ext>
              </a:extLst>
            </p:cNvPr>
            <p:cNvGrpSpPr>
              <a:grpSpLocks noChangeAspect="1"/>
            </p:cNvGrpSpPr>
            <p:nvPr>
              <p:custDataLst>
                <p:tags r:id="rId4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795FEE-5918-47BE-BB82-A9812F4BC1EB}"/>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0"/>
                <a:endParaRPr lang="nl-NL" sz="1400" dirty="0">
                  <a:solidFill>
                    <a:schemeClr val="tx1"/>
                  </a:solidFill>
                </a:endParaRPr>
              </a:p>
            </p:txBody>
          </p:sp>
          <p:sp>
            <p:nvSpPr>
              <p:cNvPr id="207" name="Arc 206">
                <a:extLst>
                  <a:ext uri="{FF2B5EF4-FFF2-40B4-BE49-F238E27FC236}">
                    <a16:creationId xmlns:a16="http://schemas.microsoft.com/office/drawing/2014/main" id="{75DD4924-C115-4B54-A0E7-7AA493963A22}"/>
                  </a:ext>
                </a:extLst>
              </p:cNvPr>
              <p:cNvSpPr/>
              <p:nvPr>
                <p:custDataLst>
                  <p:tags r:id="rId4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rtl="0"/>
                <a:endParaRPr lang="nl-NL" sz="1400" dirty="0"/>
              </a:p>
            </p:txBody>
          </p:sp>
        </p:grpSp>
      </p:grpSp>
      <p:grpSp>
        <p:nvGrpSpPr>
          <p:cNvPr id="216" name="LegendBoxes" hidden="1">
            <a:extLst>
              <a:ext uri="{FF2B5EF4-FFF2-40B4-BE49-F238E27FC236}">
                <a16:creationId xmlns:a16="http://schemas.microsoft.com/office/drawing/2014/main" id="{4B9C62F4-E5D4-4F90-A599-2D8CBCF88F60}"/>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1D615E59-C1D3-44D5-8528-A46114F6B06D}"/>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218" name="RectangleLegend2">
              <a:extLst>
                <a:ext uri="{FF2B5EF4-FFF2-40B4-BE49-F238E27FC236}">
                  <a16:creationId xmlns:a16="http://schemas.microsoft.com/office/drawing/2014/main" id="{2713C53D-7B21-45FB-9417-53DB0452488E}"/>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219" name="RectangleLegend3">
              <a:extLst>
                <a:ext uri="{FF2B5EF4-FFF2-40B4-BE49-F238E27FC236}">
                  <a16:creationId xmlns:a16="http://schemas.microsoft.com/office/drawing/2014/main" id="{AD241DA6-EF6C-4E2F-B406-A61C53DB1FB9}"/>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220" name="RectangleLegend4">
              <a:extLst>
                <a:ext uri="{FF2B5EF4-FFF2-40B4-BE49-F238E27FC236}">
                  <a16:creationId xmlns:a16="http://schemas.microsoft.com/office/drawing/2014/main" id="{D565C5AC-A87A-4ED9-ACB7-34EAA35AB4C2}"/>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221" name="RectangleLegend5">
              <a:extLst>
                <a:ext uri="{FF2B5EF4-FFF2-40B4-BE49-F238E27FC236}">
                  <a16:creationId xmlns:a16="http://schemas.microsoft.com/office/drawing/2014/main" id="{87CF588E-C3D5-420A-BC9B-721B683622C3}"/>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222" name="Legend1">
              <a:extLst>
                <a:ext uri="{FF2B5EF4-FFF2-40B4-BE49-F238E27FC236}">
                  <a16:creationId xmlns:a16="http://schemas.microsoft.com/office/drawing/2014/main" id="{D0CF0195-42FE-42A2-918D-603DCFF78370}"/>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223" name="Legend2">
              <a:extLst>
                <a:ext uri="{FF2B5EF4-FFF2-40B4-BE49-F238E27FC236}">
                  <a16:creationId xmlns:a16="http://schemas.microsoft.com/office/drawing/2014/main" id="{2B824BB9-6A3A-4921-97C3-A7F35A4B57AD}"/>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224" name="Legend3">
              <a:extLst>
                <a:ext uri="{FF2B5EF4-FFF2-40B4-BE49-F238E27FC236}">
                  <a16:creationId xmlns:a16="http://schemas.microsoft.com/office/drawing/2014/main" id="{C4F5616E-C403-4437-B5E6-C6A4929099F6}"/>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225" name="Legend4">
              <a:extLst>
                <a:ext uri="{FF2B5EF4-FFF2-40B4-BE49-F238E27FC236}">
                  <a16:creationId xmlns:a16="http://schemas.microsoft.com/office/drawing/2014/main" id="{64163E05-1BFA-465F-AD3B-6C4337DCCCBE}"/>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226" name="Legend5">
              <a:extLst>
                <a:ext uri="{FF2B5EF4-FFF2-40B4-BE49-F238E27FC236}">
                  <a16:creationId xmlns:a16="http://schemas.microsoft.com/office/drawing/2014/main" id="{54567AD9-CD4D-4E8B-B61B-AD6B07948792}"/>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grpSp>
      <p:pic>
        <p:nvPicPr>
          <p:cNvPr id="148" name="Afbeelding 3">
            <a:extLst>
              <a:ext uri="{FF2B5EF4-FFF2-40B4-BE49-F238E27FC236}">
                <a16:creationId xmlns:a16="http://schemas.microsoft.com/office/drawing/2014/main" id="{AA8A28D7-8C7D-48B8-8A30-0DD1345D6583}"/>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1" y="4"/>
            <a:ext cx="497938" cy="497938"/>
          </a:xfrm>
          <a:prstGeom prst="rect">
            <a:avLst/>
          </a:prstGeom>
        </p:spPr>
      </p:pic>
      <p:grpSp>
        <p:nvGrpSpPr>
          <p:cNvPr id="153" name="StrongCallout" hidden="1">
            <a:extLst>
              <a:ext uri="{FF2B5EF4-FFF2-40B4-BE49-F238E27FC236}">
                <a16:creationId xmlns:a16="http://schemas.microsoft.com/office/drawing/2014/main" id="{CAD086CD-0218-4900-94CA-A949A00FE3C9}"/>
              </a:ext>
            </a:extLst>
          </p:cNvPr>
          <p:cNvGrpSpPr/>
          <p:nvPr userDrawn="1">
            <p:custDataLst>
              <p:tags r:id="rId28"/>
            </p:custDataLst>
          </p:nvPr>
        </p:nvGrpSpPr>
        <p:grpSpPr>
          <a:xfrm>
            <a:off x="5720156" y="2977709"/>
            <a:ext cx="3026228" cy="1497846"/>
            <a:chOff x="1016000" y="1016000"/>
            <a:chExt cx="3026228" cy="1497846"/>
          </a:xfrm>
        </p:grpSpPr>
        <p:sp>
          <p:nvSpPr>
            <p:cNvPr id="154" name="TextBox 153">
              <a:extLst>
                <a:ext uri="{FF2B5EF4-FFF2-40B4-BE49-F238E27FC236}">
                  <a16:creationId xmlns:a16="http://schemas.microsoft.com/office/drawing/2014/main" id="{0B6AA0B4-F72A-4936-AEF1-485929134B82}"/>
                </a:ext>
              </a:extLst>
            </p:cNvPr>
            <p:cNvSpPr txBox="1"/>
            <p:nvPr/>
          </p:nvSpPr>
          <p:spPr>
            <a:xfrm>
              <a:off x="1016000" y="1016000"/>
              <a:ext cx="2645228" cy="1497846"/>
            </a:xfrm>
            <a:prstGeom prst="rect">
              <a:avLst/>
            </a:prstGeom>
            <a:solidFill>
              <a:schemeClr val="accent1"/>
            </a:solidFill>
            <a:ln w="6350">
              <a:solidFill>
                <a:schemeClr val="bg1"/>
              </a:solidFill>
            </a:ln>
          </p:spPr>
          <p:txBody>
            <a:bodyPr vert="horz" wrap="square" lIns="182880" tIns="182880" rIns="182880" bIns="18288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82880" lvl="1" indent="-18288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365760" lvl="2" indent="-182880">
                <a:lnSpc>
                  <a:spcPct val="100000"/>
                </a:lnSpc>
                <a:spcBef>
                  <a:spcPts val="0"/>
                </a:spcBef>
                <a:spcAft>
                  <a:spcPts val="300"/>
                </a:spcAft>
                <a:buClr>
                  <a:schemeClr val="accent6"/>
                </a:buClr>
                <a:buSzPct val="100000"/>
                <a:buFont typeface="Segoe UI" panose="020B0502040204020203" pitchFamily="34" charset="0"/>
                <a:buChar char="&gt;"/>
                <a:defRPr lang="en-US" sz="1600" dirty="0"/>
              </a:lvl3pPr>
              <a:lvl4pPr marL="548640" lvl="3" indent="-182880">
                <a:lnSpc>
                  <a:spcPct val="100000"/>
                </a:lnSpc>
                <a:spcBef>
                  <a:spcPts val="0"/>
                </a:spcBef>
                <a:spcAft>
                  <a:spcPts val="300"/>
                </a:spcAft>
                <a:buClr>
                  <a:schemeClr val="accent5"/>
                </a:buClr>
                <a:buSzPct val="100000"/>
                <a:buFont typeface="Wingdings" panose="05000000000000000000" pitchFamily="2" charset="2"/>
                <a:buChar char=""/>
                <a:defRPr lang="en-US" sz="1600" dirty="0"/>
              </a:lvl4pPr>
              <a:lvl5pPr marL="731520" lvl="4" indent="-182880">
                <a:lnSpc>
                  <a:spcPct val="100000"/>
                </a:lnSpc>
                <a:spcBef>
                  <a:spcPts val="0"/>
                </a:spcBef>
                <a:spcAft>
                  <a:spcPts val="300"/>
                </a:spcAft>
                <a:buClr>
                  <a:schemeClr val="accent1"/>
                </a:buClr>
                <a:buSzPct val="100000"/>
                <a:buFont typeface="Wingdings" panose="05000000000000000000" pitchFamily="2" charset="2"/>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400"/>
                </a:spcAft>
                <a:buClr>
                  <a:schemeClr val="tx2"/>
                </a:buClr>
              </a:pPr>
              <a:r>
                <a:rPr lang="nl-NL" sz="1400" b="1">
                  <a:solidFill>
                    <a:schemeClr val="tx2"/>
                  </a:solidFill>
                </a:rPr>
                <a:t>Callout title</a:t>
              </a:r>
            </a:p>
            <a:p>
              <a:pPr>
                <a:spcBef>
                  <a:spcPts val="0"/>
                </a:spcBef>
                <a:spcAft>
                  <a:spcPts val="600"/>
                </a:spcAft>
                <a:buClr>
                  <a:schemeClr val="tx2"/>
                </a:buClr>
              </a:pPr>
              <a:r>
                <a:rPr lang="en-US" sz="1400">
                  <a:solidFill>
                    <a:schemeClr val="tx2"/>
                  </a:solidFill>
                </a:rPr>
                <a:t>Supporting text goes here. Box will automatically adjust to content, adjust type size as needed.</a:t>
              </a:r>
              <a:endParaRPr lang="nl-NL" sz="1400" dirty="0">
                <a:solidFill>
                  <a:schemeClr val="tx2"/>
                </a:solidFill>
              </a:endParaRPr>
            </a:p>
          </p:txBody>
        </p:sp>
        <p:cxnSp>
          <p:nvCxnSpPr>
            <p:cNvPr id="155" name="Straight Arrow Connector 154">
              <a:extLst>
                <a:ext uri="{FF2B5EF4-FFF2-40B4-BE49-F238E27FC236}">
                  <a16:creationId xmlns:a16="http://schemas.microsoft.com/office/drawing/2014/main" id="{F069E8FF-2A73-46B1-AA78-CE6370AEBF29}"/>
                </a:ext>
              </a:extLst>
            </p:cNvPr>
            <p:cNvCxnSpPr>
              <a:cxnSpLocks/>
              <a:stCxn id="154" idx="3"/>
            </p:cNvCxnSpPr>
            <p:nvPr/>
          </p:nvCxnSpPr>
          <p:spPr>
            <a:xfrm>
              <a:off x="3661228" y="1764923"/>
              <a:ext cx="381000"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56" name="SplitFlowOF" hidden="1">
            <a:extLst>
              <a:ext uri="{FF2B5EF4-FFF2-40B4-BE49-F238E27FC236}">
                <a16:creationId xmlns:a16="http://schemas.microsoft.com/office/drawing/2014/main" id="{F6F06002-565D-4A51-ABD4-DD9175B66EF8}"/>
              </a:ext>
            </a:extLst>
          </p:cNvPr>
          <p:cNvGrpSpPr/>
          <p:nvPr userDrawn="1">
            <p:custDataLst>
              <p:tags r:id="rId29"/>
            </p:custDataLst>
          </p:nvPr>
        </p:nvGrpSpPr>
        <p:grpSpPr>
          <a:xfrm>
            <a:off x="5720156" y="4628709"/>
            <a:ext cx="1828801" cy="914400"/>
            <a:chOff x="114299" y="1270000"/>
            <a:chExt cx="1828801" cy="914400"/>
          </a:xfrm>
          <a:solidFill>
            <a:schemeClr val="accent1"/>
          </a:solidFill>
        </p:grpSpPr>
        <p:sp>
          <p:nvSpPr>
            <p:cNvPr id="157" name="Freeform: Shape 156">
              <a:extLst>
                <a:ext uri="{FF2B5EF4-FFF2-40B4-BE49-F238E27FC236}">
                  <a16:creationId xmlns:a16="http://schemas.microsoft.com/office/drawing/2014/main" id="{71A74DFE-A6E9-48E1-8F31-C3EC5F216475}"/>
                </a:ext>
              </a:extLst>
            </p:cNvPr>
            <p:cNvSpPr/>
            <p:nvPr>
              <p:custDataLst>
                <p:tags r:id="rId30"/>
              </p:custDataLst>
            </p:nvPr>
          </p:nvSpPr>
          <p:spPr>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nl-NL" sz="1600" dirty="0" err="1">
                <a:solidFill>
                  <a:schemeClr val="bg1"/>
                </a:solidFill>
              </a:endParaRPr>
            </a:p>
          </p:txBody>
        </p:sp>
        <p:sp>
          <p:nvSpPr>
            <p:cNvPr id="158" name="TextBox 157">
              <a:extLst>
                <a:ext uri="{FF2B5EF4-FFF2-40B4-BE49-F238E27FC236}">
                  <a16:creationId xmlns:a16="http://schemas.microsoft.com/office/drawing/2014/main" id="{747A5CFE-D55D-48EE-B4C8-5825DB6D8AC5}"/>
                </a:ext>
              </a:extLst>
            </p:cNvPr>
            <p:cNvSpPr txBox="1"/>
            <p:nvPr>
              <p:custDataLst>
                <p:tags r:id="rId31"/>
              </p:custDataLst>
            </p:nvPr>
          </p:nvSpPr>
          <p:spPr>
            <a:xfrm>
              <a:off x="177800" y="1327150"/>
              <a:ext cx="1600708" cy="342900"/>
            </a:xfrm>
            <a:prstGeom prst="rect">
              <a:avLst/>
            </a:prstGeom>
            <a:grp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82880" lvl="1" indent="-18288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365760" lvl="2" indent="-182880">
                <a:lnSpc>
                  <a:spcPct val="100000"/>
                </a:lnSpc>
                <a:spcBef>
                  <a:spcPts val="0"/>
                </a:spcBef>
                <a:spcAft>
                  <a:spcPts val="300"/>
                </a:spcAft>
                <a:buClr>
                  <a:schemeClr val="accent6"/>
                </a:buClr>
                <a:buSzPct val="100000"/>
                <a:buFont typeface="Segoe UI" panose="020B0502040204020203" pitchFamily="34" charset="0"/>
                <a:buChar char="&gt;"/>
                <a:defRPr lang="en-US" sz="1600" dirty="0"/>
              </a:lvl3pPr>
              <a:lvl4pPr marL="548640" lvl="3" indent="-182880">
                <a:lnSpc>
                  <a:spcPct val="100000"/>
                </a:lnSpc>
                <a:spcBef>
                  <a:spcPts val="0"/>
                </a:spcBef>
                <a:spcAft>
                  <a:spcPts val="300"/>
                </a:spcAft>
                <a:buClr>
                  <a:schemeClr val="accent5"/>
                </a:buClr>
                <a:buSzPct val="100000"/>
                <a:buFont typeface="Wingdings" panose="05000000000000000000" pitchFamily="2" charset="2"/>
                <a:buChar char=""/>
                <a:defRPr lang="en-US" sz="1600" dirty="0"/>
              </a:lvl4pPr>
              <a:lvl5pPr marL="731520" lvl="4" indent="-182880">
                <a:lnSpc>
                  <a:spcPct val="100000"/>
                </a:lnSpc>
                <a:spcBef>
                  <a:spcPts val="0"/>
                </a:spcBef>
                <a:spcAft>
                  <a:spcPts val="300"/>
                </a:spcAft>
                <a:buClr>
                  <a:schemeClr val="accent1"/>
                </a:buClr>
                <a:buSzPct val="100000"/>
                <a:buFont typeface="Wingdings" panose="05000000000000000000" pitchFamily="2" charset="2"/>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nl-NL" b="1">
                  <a:solidFill>
                    <a:schemeClr val="tx2"/>
                  </a:solidFill>
                </a:rPr>
                <a:t>Text</a:t>
              </a:r>
              <a:endParaRPr lang="nl-NL" b="1" dirty="0">
                <a:solidFill>
                  <a:schemeClr val="tx2"/>
                </a:solidFill>
              </a:endParaRPr>
            </a:p>
          </p:txBody>
        </p:sp>
        <p:sp>
          <p:nvSpPr>
            <p:cNvPr id="159" name="Freeform: Shape 158">
              <a:extLst>
                <a:ext uri="{FF2B5EF4-FFF2-40B4-BE49-F238E27FC236}">
                  <a16:creationId xmlns:a16="http://schemas.microsoft.com/office/drawing/2014/main" id="{B97D379F-3C44-48B8-AA3A-F90CAE037FDC}"/>
                </a:ext>
              </a:extLst>
            </p:cNvPr>
            <p:cNvSpPr/>
            <p:nvPr>
              <p:custDataLst>
                <p:tags r:id="rId32"/>
              </p:custDataLst>
            </p:nvPr>
          </p:nvSpPr>
          <p:spPr>
            <a:xfrm>
              <a:off x="114299" y="17272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nl-NL" sz="1600" dirty="0" err="1">
                <a:solidFill>
                  <a:schemeClr val="bg1"/>
                </a:solidFill>
              </a:endParaRPr>
            </a:p>
          </p:txBody>
        </p:sp>
        <p:sp>
          <p:nvSpPr>
            <p:cNvPr id="160" name="TextBox 159">
              <a:extLst>
                <a:ext uri="{FF2B5EF4-FFF2-40B4-BE49-F238E27FC236}">
                  <a16:creationId xmlns:a16="http://schemas.microsoft.com/office/drawing/2014/main" id="{EE5BB36B-4C33-4AB7-9692-ACF0F51C7FA2}"/>
                </a:ext>
              </a:extLst>
            </p:cNvPr>
            <p:cNvSpPr txBox="1"/>
            <p:nvPr>
              <p:custDataLst>
                <p:tags r:id="rId33"/>
              </p:custDataLst>
            </p:nvPr>
          </p:nvSpPr>
          <p:spPr>
            <a:xfrm>
              <a:off x="177800" y="1784350"/>
              <a:ext cx="768604" cy="342900"/>
            </a:xfrm>
            <a:prstGeom prst="rect">
              <a:avLst/>
            </a:prstGeom>
            <a:grp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82880" lvl="1" indent="-18288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365760" lvl="2" indent="-182880">
                <a:lnSpc>
                  <a:spcPct val="100000"/>
                </a:lnSpc>
                <a:spcBef>
                  <a:spcPts val="0"/>
                </a:spcBef>
                <a:spcAft>
                  <a:spcPts val="300"/>
                </a:spcAft>
                <a:buClr>
                  <a:schemeClr val="accent6"/>
                </a:buClr>
                <a:buSzPct val="100000"/>
                <a:buFont typeface="Segoe UI" panose="020B0502040204020203" pitchFamily="34" charset="0"/>
                <a:buChar char="&gt;"/>
                <a:defRPr lang="en-US" sz="1600" dirty="0"/>
              </a:lvl3pPr>
              <a:lvl4pPr marL="548640" lvl="3" indent="-182880">
                <a:lnSpc>
                  <a:spcPct val="100000"/>
                </a:lnSpc>
                <a:spcBef>
                  <a:spcPts val="0"/>
                </a:spcBef>
                <a:spcAft>
                  <a:spcPts val="300"/>
                </a:spcAft>
                <a:buClr>
                  <a:schemeClr val="accent5"/>
                </a:buClr>
                <a:buSzPct val="100000"/>
                <a:buFont typeface="Wingdings" panose="05000000000000000000" pitchFamily="2" charset="2"/>
                <a:buChar char=""/>
                <a:defRPr lang="en-US" sz="1600" dirty="0"/>
              </a:lvl4pPr>
              <a:lvl5pPr marL="731520" lvl="4" indent="-182880">
                <a:lnSpc>
                  <a:spcPct val="100000"/>
                </a:lnSpc>
                <a:spcBef>
                  <a:spcPts val="0"/>
                </a:spcBef>
                <a:spcAft>
                  <a:spcPts val="300"/>
                </a:spcAft>
                <a:buClr>
                  <a:schemeClr val="accent1"/>
                </a:buClr>
                <a:buSzPct val="100000"/>
                <a:buFont typeface="Wingdings" panose="05000000000000000000" pitchFamily="2" charset="2"/>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nl-NL" b="1">
                  <a:solidFill>
                    <a:schemeClr val="tx2"/>
                  </a:solidFill>
                </a:rPr>
                <a:t>Text</a:t>
              </a:r>
              <a:endParaRPr lang="nl-NL" b="1" dirty="0">
                <a:solidFill>
                  <a:schemeClr val="tx2"/>
                </a:solidFill>
              </a:endParaRPr>
            </a:p>
          </p:txBody>
        </p:sp>
        <p:sp>
          <p:nvSpPr>
            <p:cNvPr id="161" name="Freeform: Shape 160">
              <a:extLst>
                <a:ext uri="{FF2B5EF4-FFF2-40B4-BE49-F238E27FC236}">
                  <a16:creationId xmlns:a16="http://schemas.microsoft.com/office/drawing/2014/main" id="{2F381EE5-80B8-4D49-B357-7AE2731A8D46}"/>
                </a:ext>
              </a:extLst>
            </p:cNvPr>
            <p:cNvSpPr/>
            <p:nvPr>
              <p:custDataLst>
                <p:tags r:id="rId34"/>
              </p:custDataLst>
            </p:nvPr>
          </p:nvSpPr>
          <p:spPr>
            <a:xfrm>
              <a:off x="946404" y="17272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nl-NL" sz="1600" dirty="0" err="1">
                <a:solidFill>
                  <a:schemeClr val="bg1"/>
                </a:solidFill>
              </a:endParaRPr>
            </a:p>
          </p:txBody>
        </p:sp>
        <p:sp>
          <p:nvSpPr>
            <p:cNvPr id="162" name="TextBox 161">
              <a:extLst>
                <a:ext uri="{FF2B5EF4-FFF2-40B4-BE49-F238E27FC236}">
                  <a16:creationId xmlns:a16="http://schemas.microsoft.com/office/drawing/2014/main" id="{FEB0F92A-1905-4956-8A78-11944AD362E4}"/>
                </a:ext>
              </a:extLst>
            </p:cNvPr>
            <p:cNvSpPr txBox="1"/>
            <p:nvPr>
              <p:custDataLst>
                <p:tags r:id="rId35"/>
              </p:custDataLst>
            </p:nvPr>
          </p:nvSpPr>
          <p:spPr>
            <a:xfrm>
              <a:off x="1149096" y="1784350"/>
              <a:ext cx="629412" cy="342900"/>
            </a:xfrm>
            <a:prstGeom prst="rect">
              <a:avLst/>
            </a:prstGeom>
            <a:grp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82880" lvl="1" indent="-18288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365760" lvl="2" indent="-182880">
                <a:lnSpc>
                  <a:spcPct val="100000"/>
                </a:lnSpc>
                <a:spcBef>
                  <a:spcPts val="0"/>
                </a:spcBef>
                <a:spcAft>
                  <a:spcPts val="300"/>
                </a:spcAft>
                <a:buClr>
                  <a:schemeClr val="accent6"/>
                </a:buClr>
                <a:buSzPct val="100000"/>
                <a:buFont typeface="Segoe UI" panose="020B0502040204020203" pitchFamily="34" charset="0"/>
                <a:buChar char="&gt;"/>
                <a:defRPr lang="en-US" sz="1600" dirty="0"/>
              </a:lvl3pPr>
              <a:lvl4pPr marL="548640" lvl="3" indent="-182880">
                <a:lnSpc>
                  <a:spcPct val="100000"/>
                </a:lnSpc>
                <a:spcBef>
                  <a:spcPts val="0"/>
                </a:spcBef>
                <a:spcAft>
                  <a:spcPts val="300"/>
                </a:spcAft>
                <a:buClr>
                  <a:schemeClr val="accent5"/>
                </a:buClr>
                <a:buSzPct val="100000"/>
                <a:buFont typeface="Wingdings" panose="05000000000000000000" pitchFamily="2" charset="2"/>
                <a:buChar char=""/>
                <a:defRPr lang="en-US" sz="1600" dirty="0"/>
              </a:lvl4pPr>
              <a:lvl5pPr marL="731520" lvl="4" indent="-182880">
                <a:lnSpc>
                  <a:spcPct val="100000"/>
                </a:lnSpc>
                <a:spcBef>
                  <a:spcPts val="0"/>
                </a:spcBef>
                <a:spcAft>
                  <a:spcPts val="300"/>
                </a:spcAft>
                <a:buClr>
                  <a:schemeClr val="accent1"/>
                </a:buClr>
                <a:buSzPct val="100000"/>
                <a:buFont typeface="Wingdings" panose="05000000000000000000" pitchFamily="2" charset="2"/>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nl-NL" b="1">
                  <a:solidFill>
                    <a:schemeClr val="tx2"/>
                  </a:solidFill>
                </a:rPr>
                <a:t>Text</a:t>
              </a:r>
              <a:endParaRPr lang="nl-NL" b="1" dirty="0">
                <a:solidFill>
                  <a:schemeClr val="tx2"/>
                </a:solidFill>
              </a:endParaRP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910" r:id="rId2"/>
    <p:sldLayoutId id="2147483911" r:id="rId3"/>
    <p:sldLayoutId id="2147483654" r:id="rId4"/>
    <p:sldLayoutId id="2147483886" r:id="rId5"/>
    <p:sldLayoutId id="2147483888" r:id="rId6"/>
    <p:sldLayoutId id="2147483807" r:id="rId7"/>
    <p:sldLayoutId id="2147483800" r:id="rId8"/>
    <p:sldLayoutId id="2147483659" r:id="rId9"/>
    <p:sldLayoutId id="2147483804" r:id="rId10"/>
    <p:sldLayoutId id="2147483860" r:id="rId11"/>
    <p:sldLayoutId id="2147483856" r:id="rId12"/>
    <p:sldLayoutId id="2147483805" r:id="rId13"/>
    <p:sldLayoutId id="2147483806" r:id="rId14"/>
    <p:sldLayoutId id="2147483882" r:id="rId15"/>
    <p:sldLayoutId id="2147483889" r:id="rId16"/>
    <p:sldLayoutId id="2147483879" r:id="rId17"/>
    <p:sldLayoutId id="2147483706" r:id="rId18"/>
    <p:sldLayoutId id="2147483718" r:id="rId19"/>
    <p:sldLayoutId id="2147483913" r:id="rId20"/>
    <p:sldLayoutId id="2147483914" r:id="rId21"/>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
          <a:schemeClr val="accent6"/>
        </a:buClr>
        <a:buSzPct val="100000"/>
        <a:buFont typeface="Segoe UI" panose="020B0502040204020203" pitchFamily="34" charset="0"/>
        <a:buChar char="&gt;"/>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
          <a:schemeClr val="accent5"/>
        </a:buClr>
        <a:buSzPct val="100000"/>
        <a:buFont typeface="Wingdings" panose="05000000000000000000" pitchFamily="2" charset="2"/>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
          <a:schemeClr val="accent1"/>
        </a:buClr>
        <a:buSzPct val="100000"/>
        <a:buFont typeface="Wingdings" panose="05000000000000000000" pitchFamily="2" charset="2"/>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1"/>
            </p:custDataLst>
            <p:extLst>
              <p:ext uri="{D42A27DB-BD31-4B8C-83A1-F6EECF244321}">
                <p14:modId xmlns:p14="http://schemas.microsoft.com/office/powerpoint/2010/main" val="3487200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592" imgH="591" progId="TCLayout.ActiveDocument.1">
                  <p:embed/>
                </p:oleObj>
              </mc:Choice>
              <mc:Fallback>
                <p:oleObj name="think-cell Slide" r:id="rId42"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nl-NL"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nl-NL"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2" name="Rectangle 1" hidden="1">
            <a:extLst>
              <a:ext uri="{FF2B5EF4-FFF2-40B4-BE49-F238E27FC236}">
                <a16:creationId xmlns:a16="http://schemas.microsoft.com/office/drawing/2014/main" id="{FB3399E7-290D-4CE6-AA08-2DA0CF307E1C}"/>
              </a:ext>
            </a:extLst>
          </p:cNvPr>
          <p:cNvSpPr/>
          <p:nvPr userDrawn="1">
            <p:custDataLst>
              <p:tags r:id="rId2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nl-NL"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nl-NL" dirty="0"/>
              <a:t>Footnotes</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5"/>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nl-NL" dirty="0"/>
              <a:t>Titel</a:t>
            </a:r>
            <a:br>
              <a:rPr lang="nl-NL" dirty="0"/>
            </a:br>
            <a:r>
              <a:rPr lang="nl-NL" sz="1400" b="0" dirty="0"/>
              <a:t>Meeteenheid</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871363" cy="1384995"/>
          </a:xfrm>
          <a:prstGeom prst="rect">
            <a:avLst/>
          </a:prstGeom>
        </p:spPr>
        <p:txBody>
          <a:bodyPr vert="horz" lIns="0" tIns="0" rIns="0" bIns="0" rtlCol="0">
            <a:noAutofit/>
          </a:body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p>
        </p:txBody>
      </p:sp>
      <p:grpSp>
        <p:nvGrpSpPr>
          <p:cNvPr id="146" name="LegendBoxes" hidden="1">
            <a:extLst>
              <a:ext uri="{FF2B5EF4-FFF2-40B4-BE49-F238E27FC236}">
                <a16:creationId xmlns:a16="http://schemas.microsoft.com/office/drawing/2014/main" id="{ABF06D6E-B97F-4671-A0E5-2207728CF524}"/>
              </a:ext>
            </a:extLst>
          </p:cNvPr>
          <p:cNvGrpSpPr/>
          <p:nvPr userDrawn="1"/>
        </p:nvGrpSpPr>
        <p:grpSpPr>
          <a:xfrm>
            <a:off x="10615415" y="4381500"/>
            <a:ext cx="1021849" cy="1717282"/>
            <a:chOff x="10554770" y="4322824"/>
            <a:chExt cx="1021849" cy="1717282"/>
          </a:xfrm>
        </p:grpSpPr>
        <p:sp>
          <p:nvSpPr>
            <p:cNvPr id="147" name="RectangleLegend1">
              <a:extLst>
                <a:ext uri="{FF2B5EF4-FFF2-40B4-BE49-F238E27FC236}">
                  <a16:creationId xmlns:a16="http://schemas.microsoft.com/office/drawing/2014/main" id="{BB71A9DB-61C7-4AAA-87FA-7754F5E3CAFD}"/>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148" name="RectangleLegend2">
              <a:extLst>
                <a:ext uri="{FF2B5EF4-FFF2-40B4-BE49-F238E27FC236}">
                  <a16:creationId xmlns:a16="http://schemas.microsoft.com/office/drawing/2014/main" id="{FE092A06-952D-4E44-9843-6E429874652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149" name="RectangleLegend3">
              <a:extLst>
                <a:ext uri="{FF2B5EF4-FFF2-40B4-BE49-F238E27FC236}">
                  <a16:creationId xmlns:a16="http://schemas.microsoft.com/office/drawing/2014/main" id="{ECAC5D58-76E2-4680-8A2E-613BBF47E8C3}"/>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150" name="RectangleLegend4">
              <a:extLst>
                <a:ext uri="{FF2B5EF4-FFF2-40B4-BE49-F238E27FC236}">
                  <a16:creationId xmlns:a16="http://schemas.microsoft.com/office/drawing/2014/main" id="{A1564F82-F39B-466A-A667-0DFE5B63A51C}"/>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151" name="RectangleLegend5">
              <a:extLst>
                <a:ext uri="{FF2B5EF4-FFF2-40B4-BE49-F238E27FC236}">
                  <a16:creationId xmlns:a16="http://schemas.microsoft.com/office/drawing/2014/main" id="{A9524D00-8EC1-4366-B01F-0987D3EAAAA5}"/>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sz="1400" dirty="0">
                <a:solidFill>
                  <a:schemeClr val="tx1"/>
                </a:solidFill>
              </a:endParaRPr>
            </a:p>
          </p:txBody>
        </p:sp>
        <p:sp>
          <p:nvSpPr>
            <p:cNvPr id="152" name="Legend1">
              <a:extLst>
                <a:ext uri="{FF2B5EF4-FFF2-40B4-BE49-F238E27FC236}">
                  <a16:creationId xmlns:a16="http://schemas.microsoft.com/office/drawing/2014/main" id="{0CE8C08D-870C-4423-AFD3-8B692F265F66}"/>
                </a:ext>
              </a:extLst>
            </p:cNvPr>
            <p:cNvSpPr txBox="1"/>
            <p:nvPr/>
          </p:nvSpPr>
          <p:spPr>
            <a:xfrm>
              <a:off x="10880916" y="4322824"/>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53" name="Legend2">
              <a:extLst>
                <a:ext uri="{FF2B5EF4-FFF2-40B4-BE49-F238E27FC236}">
                  <a16:creationId xmlns:a16="http://schemas.microsoft.com/office/drawing/2014/main" id="{5B74BA5E-79B5-4211-9CE0-76DA2AD0BD16}"/>
                </a:ext>
              </a:extLst>
            </p:cNvPr>
            <p:cNvSpPr txBox="1"/>
            <p:nvPr/>
          </p:nvSpPr>
          <p:spPr>
            <a:xfrm>
              <a:off x="10880916" y="4702322"/>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54" name="Legend3">
              <a:extLst>
                <a:ext uri="{FF2B5EF4-FFF2-40B4-BE49-F238E27FC236}">
                  <a16:creationId xmlns:a16="http://schemas.microsoft.com/office/drawing/2014/main" id="{2E8F530F-EB92-4FED-BCCF-1FB767C97828}"/>
                </a:ext>
              </a:extLst>
            </p:cNvPr>
            <p:cNvSpPr txBox="1"/>
            <p:nvPr/>
          </p:nvSpPr>
          <p:spPr>
            <a:xfrm>
              <a:off x="10880916" y="5081820"/>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55" name="Legend4">
              <a:extLst>
                <a:ext uri="{FF2B5EF4-FFF2-40B4-BE49-F238E27FC236}">
                  <a16:creationId xmlns:a16="http://schemas.microsoft.com/office/drawing/2014/main" id="{0E4CD823-AF73-4D9F-8A83-A4E3615EEC16}"/>
                </a:ext>
              </a:extLst>
            </p:cNvPr>
            <p:cNvSpPr txBox="1"/>
            <p:nvPr/>
          </p:nvSpPr>
          <p:spPr>
            <a:xfrm>
              <a:off x="10880916" y="5453241"/>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56" name="Legend5">
              <a:extLst>
                <a:ext uri="{FF2B5EF4-FFF2-40B4-BE49-F238E27FC236}">
                  <a16:creationId xmlns:a16="http://schemas.microsoft.com/office/drawing/2014/main" id="{873F4581-DD44-462B-98FC-707360DA2EE5}"/>
                </a:ext>
              </a:extLst>
            </p:cNvPr>
            <p:cNvSpPr txBox="1"/>
            <p:nvPr/>
          </p:nvSpPr>
          <p:spPr>
            <a:xfrm>
              <a:off x="10880915" y="5824662"/>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grpSp>
      <p:grpSp>
        <p:nvGrpSpPr>
          <p:cNvPr id="157" name="LegendLines" hidden="1">
            <a:extLst>
              <a:ext uri="{FF2B5EF4-FFF2-40B4-BE49-F238E27FC236}">
                <a16:creationId xmlns:a16="http://schemas.microsoft.com/office/drawing/2014/main" id="{26ECB49D-27F1-464B-8E4E-4B2B1B73DB26}"/>
              </a:ext>
            </a:extLst>
          </p:cNvPr>
          <p:cNvGrpSpPr/>
          <p:nvPr userDrawn="1"/>
        </p:nvGrpSpPr>
        <p:grpSpPr>
          <a:xfrm>
            <a:off x="10217918" y="3150831"/>
            <a:ext cx="1419346" cy="958286"/>
            <a:chOff x="10162879" y="3243772"/>
            <a:chExt cx="1419346" cy="958286"/>
          </a:xfrm>
        </p:grpSpPr>
        <p:sp>
          <p:nvSpPr>
            <p:cNvPr id="158" name="Legend1">
              <a:extLst>
                <a:ext uri="{FF2B5EF4-FFF2-40B4-BE49-F238E27FC236}">
                  <a16:creationId xmlns:a16="http://schemas.microsoft.com/office/drawing/2014/main" id="{35FAD0FA-2CFF-42BF-A25F-3FF656D46027}"/>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59" name="Legend2">
              <a:extLst>
                <a:ext uri="{FF2B5EF4-FFF2-40B4-BE49-F238E27FC236}">
                  <a16:creationId xmlns:a16="http://schemas.microsoft.com/office/drawing/2014/main" id="{DE0AB588-60B3-4A5B-A328-6B618FF9A6DA}"/>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60" name="Legend3">
              <a:extLst>
                <a:ext uri="{FF2B5EF4-FFF2-40B4-BE49-F238E27FC236}">
                  <a16:creationId xmlns:a16="http://schemas.microsoft.com/office/drawing/2014/main" id="{C3B2C0B6-EA41-46DD-834B-6E54F61B796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61" name="LineLegend3">
              <a:extLst>
                <a:ext uri="{FF2B5EF4-FFF2-40B4-BE49-F238E27FC236}">
                  <a16:creationId xmlns:a16="http://schemas.microsoft.com/office/drawing/2014/main" id="{78D2A693-E67F-4A28-B58B-22E3EE84174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nl-NL" sz="1400" baseline="0" dirty="0">
                <a:latin typeface="+mn-lt"/>
                <a:ea typeface="+mn-ea"/>
              </a:endParaRPr>
            </a:p>
          </p:txBody>
        </p:sp>
        <p:sp>
          <p:nvSpPr>
            <p:cNvPr id="162" name="LineLegend2">
              <a:extLst>
                <a:ext uri="{FF2B5EF4-FFF2-40B4-BE49-F238E27FC236}">
                  <a16:creationId xmlns:a16="http://schemas.microsoft.com/office/drawing/2014/main" id="{7AF719B1-6D01-42A3-86DC-8197AD3C1EB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nl-NL" sz="1400" baseline="0" dirty="0">
                <a:latin typeface="+mn-lt"/>
                <a:ea typeface="+mn-ea"/>
              </a:endParaRPr>
            </a:p>
          </p:txBody>
        </p:sp>
        <p:sp>
          <p:nvSpPr>
            <p:cNvPr id="163" name="LineLegend1">
              <a:extLst>
                <a:ext uri="{FF2B5EF4-FFF2-40B4-BE49-F238E27FC236}">
                  <a16:creationId xmlns:a16="http://schemas.microsoft.com/office/drawing/2014/main" id="{8F7AE55B-BC9D-4BB0-8702-26D6E75EC4A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nl-NL" sz="1400" baseline="0" dirty="0">
                <a:latin typeface="+mn-lt"/>
                <a:ea typeface="+mn-ea"/>
              </a:endParaRPr>
            </a:p>
          </p:txBody>
        </p:sp>
      </p:grpSp>
      <p:grpSp>
        <p:nvGrpSpPr>
          <p:cNvPr id="164" name="LegendMoons" hidden="1">
            <a:extLst>
              <a:ext uri="{FF2B5EF4-FFF2-40B4-BE49-F238E27FC236}">
                <a16:creationId xmlns:a16="http://schemas.microsoft.com/office/drawing/2014/main" id="{C9F975B4-96E8-4DF1-852A-409D651AAFE7}"/>
              </a:ext>
            </a:extLst>
          </p:cNvPr>
          <p:cNvGrpSpPr/>
          <p:nvPr userDrawn="1"/>
        </p:nvGrpSpPr>
        <p:grpSpPr>
          <a:xfrm>
            <a:off x="10588929" y="1146588"/>
            <a:ext cx="1048335" cy="1731859"/>
            <a:chOff x="7716535" y="2630582"/>
            <a:chExt cx="1048335" cy="1731859"/>
          </a:xfrm>
        </p:grpSpPr>
        <p:sp>
          <p:nvSpPr>
            <p:cNvPr id="165" name="Legend1">
              <a:extLst>
                <a:ext uri="{FF2B5EF4-FFF2-40B4-BE49-F238E27FC236}">
                  <a16:creationId xmlns:a16="http://schemas.microsoft.com/office/drawing/2014/main" id="{821F908D-B2A6-4D08-85EF-54763D6ACD5F}"/>
                </a:ext>
              </a:extLst>
            </p:cNvPr>
            <p:cNvSpPr txBox="1"/>
            <p:nvPr/>
          </p:nvSpPr>
          <p:spPr>
            <a:xfrm>
              <a:off x="8069167" y="2637941"/>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66" name="Legend2">
              <a:extLst>
                <a:ext uri="{FF2B5EF4-FFF2-40B4-BE49-F238E27FC236}">
                  <a16:creationId xmlns:a16="http://schemas.microsoft.com/office/drawing/2014/main" id="{F431DEC6-6FDB-4602-9FB4-8A0B34F8ACDC}"/>
                </a:ext>
              </a:extLst>
            </p:cNvPr>
            <p:cNvSpPr txBox="1"/>
            <p:nvPr/>
          </p:nvSpPr>
          <p:spPr>
            <a:xfrm>
              <a:off x="8069167" y="3013400"/>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167" name="Legend3">
              <a:extLst>
                <a:ext uri="{FF2B5EF4-FFF2-40B4-BE49-F238E27FC236}">
                  <a16:creationId xmlns:a16="http://schemas.microsoft.com/office/drawing/2014/main" id="{82F7B2FF-5B55-4110-B21E-1F11EBBBF8A5}"/>
                </a:ext>
              </a:extLst>
            </p:cNvPr>
            <p:cNvSpPr txBox="1"/>
            <p:nvPr/>
          </p:nvSpPr>
          <p:spPr>
            <a:xfrm>
              <a:off x="8069167" y="3388859"/>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208" name="Legend4">
              <a:extLst>
                <a:ext uri="{FF2B5EF4-FFF2-40B4-BE49-F238E27FC236}">
                  <a16:creationId xmlns:a16="http://schemas.microsoft.com/office/drawing/2014/main" id="{0BEADFDA-C3B0-43B3-A53B-B4A3DDF0823D}"/>
                </a:ext>
              </a:extLst>
            </p:cNvPr>
            <p:cNvSpPr txBox="1"/>
            <p:nvPr/>
          </p:nvSpPr>
          <p:spPr>
            <a:xfrm>
              <a:off x="8069167" y="3764318"/>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sp>
          <p:nvSpPr>
            <p:cNvPr id="209" name="Legend5">
              <a:extLst>
                <a:ext uri="{FF2B5EF4-FFF2-40B4-BE49-F238E27FC236}">
                  <a16:creationId xmlns:a16="http://schemas.microsoft.com/office/drawing/2014/main" id="{6559A4E4-D07E-421A-8665-B3842579273F}"/>
                </a:ext>
              </a:extLst>
            </p:cNvPr>
            <p:cNvSpPr txBox="1"/>
            <p:nvPr/>
          </p:nvSpPr>
          <p:spPr>
            <a:xfrm>
              <a:off x="8069167" y="4139779"/>
              <a:ext cx="695703" cy="215444"/>
            </a:xfrm>
            <a:prstGeom prst="rect">
              <a:avLst/>
            </a:prstGeom>
            <a:noFill/>
            <a:ln>
              <a:noFill/>
              <a:miter lim="800000"/>
            </a:ln>
          </p:spPr>
          <p:txBody>
            <a:bodyPr wrap="none" lIns="0" tIns="0" rIns="0" bIns="0" rtlCol="0" anchor="ctr" anchorCtr="0">
              <a:spAutoFit/>
            </a:bodyPr>
            <a:lstStyle/>
            <a:p>
              <a:pPr rtl="0">
                <a:spcAft>
                  <a:spcPts val="600"/>
                </a:spcAft>
              </a:pPr>
              <a:r>
                <a:rPr lang="nl-NL" sz="1400" dirty="0"/>
                <a:t>Legenda</a:t>
              </a:r>
            </a:p>
          </p:txBody>
        </p:sp>
        <p:grpSp>
          <p:nvGrpSpPr>
            <p:cNvPr id="210" name="MoonLegend1">
              <a:extLst>
                <a:ext uri="{FF2B5EF4-FFF2-40B4-BE49-F238E27FC236}">
                  <a16:creationId xmlns:a16="http://schemas.microsoft.com/office/drawing/2014/main" id="{C4572E2C-B138-40F9-8677-A8868D48A570}"/>
                </a:ext>
              </a:extLst>
            </p:cNvPr>
            <p:cNvGrpSpPr>
              <a:grpSpLocks noChangeAspect="1"/>
            </p:cNvGrpSpPr>
            <p:nvPr>
              <p:custDataLst>
                <p:tags r:id="rId27"/>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A6631B29-C2B9-4A50-A68D-1603754EB7DA}"/>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400" dirty="0">
                  <a:solidFill>
                    <a:schemeClr val="tx1"/>
                  </a:solidFill>
                </a:endParaRPr>
              </a:p>
            </p:txBody>
          </p:sp>
          <p:sp>
            <p:nvSpPr>
              <p:cNvPr id="224" name="Arc 223">
                <a:extLst>
                  <a:ext uri="{FF2B5EF4-FFF2-40B4-BE49-F238E27FC236}">
                    <a16:creationId xmlns:a16="http://schemas.microsoft.com/office/drawing/2014/main" id="{139FD495-4B2E-4FF5-B8A3-7EA2354A0301}"/>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nl-NL" sz="1400" dirty="0"/>
              </a:p>
            </p:txBody>
          </p:sp>
        </p:grpSp>
        <p:grpSp>
          <p:nvGrpSpPr>
            <p:cNvPr id="211" name="MoonLegend2">
              <a:extLst>
                <a:ext uri="{FF2B5EF4-FFF2-40B4-BE49-F238E27FC236}">
                  <a16:creationId xmlns:a16="http://schemas.microsoft.com/office/drawing/2014/main" id="{D7AA5DD5-69FA-4F3E-99BA-193BF90314DF}"/>
                </a:ext>
              </a:extLst>
            </p:cNvPr>
            <p:cNvGrpSpPr>
              <a:grpSpLocks noChangeAspect="1"/>
            </p:cNvGrpSpPr>
            <p:nvPr>
              <p:custDataLst>
                <p:tags r:id="rId28"/>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1826EC0-BC18-412D-BC3F-133A1C205644}"/>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400" dirty="0">
                  <a:solidFill>
                    <a:schemeClr val="tx1"/>
                  </a:solidFill>
                </a:endParaRPr>
              </a:p>
            </p:txBody>
          </p:sp>
          <p:sp>
            <p:nvSpPr>
              <p:cNvPr id="222" name="Arc 221">
                <a:extLst>
                  <a:ext uri="{FF2B5EF4-FFF2-40B4-BE49-F238E27FC236}">
                    <a16:creationId xmlns:a16="http://schemas.microsoft.com/office/drawing/2014/main" id="{86BD336F-2086-4340-9E27-1188C0D3F2E8}"/>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nl-NL" sz="1400" dirty="0"/>
              </a:p>
            </p:txBody>
          </p:sp>
        </p:grpSp>
        <p:grpSp>
          <p:nvGrpSpPr>
            <p:cNvPr id="212" name="MoonLegend3">
              <a:extLst>
                <a:ext uri="{FF2B5EF4-FFF2-40B4-BE49-F238E27FC236}">
                  <a16:creationId xmlns:a16="http://schemas.microsoft.com/office/drawing/2014/main" id="{CED6E621-1A07-46A4-9FB1-A0175D8DF16F}"/>
                </a:ext>
              </a:extLst>
            </p:cNvPr>
            <p:cNvGrpSpPr>
              <a:grpSpLocks noChangeAspect="1"/>
            </p:cNvGrpSpPr>
            <p:nvPr>
              <p:custDataLst>
                <p:tags r:id="rId29"/>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55D922BB-31D8-4992-BF37-3BC3D63D2678}"/>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400" dirty="0">
                  <a:solidFill>
                    <a:schemeClr val="tx1"/>
                  </a:solidFill>
                </a:endParaRPr>
              </a:p>
            </p:txBody>
          </p:sp>
          <p:sp>
            <p:nvSpPr>
              <p:cNvPr id="220" name="Arc 219">
                <a:extLst>
                  <a:ext uri="{FF2B5EF4-FFF2-40B4-BE49-F238E27FC236}">
                    <a16:creationId xmlns:a16="http://schemas.microsoft.com/office/drawing/2014/main" id="{9FDE55CB-44C0-4AD3-8312-71CC312FCAD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nl-NL" sz="1400" dirty="0"/>
              </a:p>
            </p:txBody>
          </p:sp>
        </p:grpSp>
        <p:grpSp>
          <p:nvGrpSpPr>
            <p:cNvPr id="213" name="MoonLegend4">
              <a:extLst>
                <a:ext uri="{FF2B5EF4-FFF2-40B4-BE49-F238E27FC236}">
                  <a16:creationId xmlns:a16="http://schemas.microsoft.com/office/drawing/2014/main" id="{81069964-6607-4150-A2E1-74C465357821}"/>
                </a:ext>
              </a:extLst>
            </p:cNvPr>
            <p:cNvGrpSpPr>
              <a:grpSpLocks noChangeAspect="1"/>
            </p:cNvGrpSpPr>
            <p:nvPr>
              <p:custDataLst>
                <p:tags r:id="rId30"/>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2B9CE32C-D36A-4954-A890-6135CC6FFDC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400" dirty="0">
                  <a:solidFill>
                    <a:schemeClr val="tx1"/>
                  </a:solidFill>
                </a:endParaRPr>
              </a:p>
            </p:txBody>
          </p:sp>
          <p:sp>
            <p:nvSpPr>
              <p:cNvPr id="218" name="Arc 217">
                <a:extLst>
                  <a:ext uri="{FF2B5EF4-FFF2-40B4-BE49-F238E27FC236}">
                    <a16:creationId xmlns:a16="http://schemas.microsoft.com/office/drawing/2014/main" id="{C4708AD2-0566-4CCD-9AC5-17DC532E2BD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nl-NL" sz="1400" dirty="0"/>
              </a:p>
            </p:txBody>
          </p:sp>
        </p:grpSp>
        <p:grpSp>
          <p:nvGrpSpPr>
            <p:cNvPr id="214" name="MoonLegend5">
              <a:extLst>
                <a:ext uri="{FF2B5EF4-FFF2-40B4-BE49-F238E27FC236}">
                  <a16:creationId xmlns:a16="http://schemas.microsoft.com/office/drawing/2014/main" id="{905D997A-2B56-4C39-808E-93089FE4B5B1}"/>
                </a:ext>
              </a:extLst>
            </p:cNvPr>
            <p:cNvGrpSpPr>
              <a:grpSpLocks noChangeAspect="1"/>
            </p:cNvGrpSpPr>
            <p:nvPr>
              <p:custDataLst>
                <p:tags r:id="rId31"/>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C58AFEAD-F2E3-41B5-AA63-97B8FD7CF8ED}"/>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400" dirty="0">
                  <a:solidFill>
                    <a:schemeClr val="tx1"/>
                  </a:solidFill>
                </a:endParaRPr>
              </a:p>
            </p:txBody>
          </p:sp>
          <p:sp>
            <p:nvSpPr>
              <p:cNvPr id="216" name="Arc 215">
                <a:extLst>
                  <a:ext uri="{FF2B5EF4-FFF2-40B4-BE49-F238E27FC236}">
                    <a16:creationId xmlns:a16="http://schemas.microsoft.com/office/drawing/2014/main" id="{526E68C7-9C9C-4B2D-8100-44DC3005DEC8}"/>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nl-NL" sz="1400" dirty="0"/>
              </a:p>
            </p:txBody>
          </p:sp>
        </p:grpSp>
      </p:grpSp>
      <p:sp>
        <p:nvSpPr>
          <p:cNvPr id="144" name="2. Slide Title">
            <a:extLst>
              <a:ext uri="{FF2B5EF4-FFF2-40B4-BE49-F238E27FC236}">
                <a16:creationId xmlns:a16="http://schemas.microsoft.com/office/drawing/2014/main" id="{F12B815A-132B-45EE-B6D3-96EA0AD9A58A}"/>
              </a:ext>
            </a:extLst>
          </p:cNvPr>
          <p:cNvSpPr>
            <a:spLocks noGrp="1"/>
          </p:cNvSpPr>
          <p:nvPr>
            <p:ph type="title"/>
            <p:custDataLst>
              <p:tags r:id="rId26"/>
            </p:custDataLst>
          </p:nvPr>
        </p:nvSpPr>
        <p:spPr>
          <a:xfrm>
            <a:off x="554736" y="590194"/>
            <a:ext cx="11082528" cy="384721"/>
          </a:xfrm>
          <a:prstGeom prst="rect">
            <a:avLst/>
          </a:prstGeom>
        </p:spPr>
        <p:txBody>
          <a:bodyPr vert="horz" wrap="square" lIns="0" tIns="0" rIns="0" bIns="0" rtlCol="0" anchor="b" anchorCtr="0">
            <a:spAutoFit/>
          </a:bodyPr>
          <a:lstStyle/>
          <a:p>
            <a:pPr lvl="0"/>
            <a:r>
              <a:rPr lang="nl-NL" dirty="0"/>
              <a:t>Click to edit Master title style</a:t>
            </a:r>
          </a:p>
        </p:txBody>
      </p:sp>
      <p:sp>
        <p:nvSpPr>
          <p:cNvPr id="168" name="Sticker" hidden="1">
            <a:extLst>
              <a:ext uri="{FF2B5EF4-FFF2-40B4-BE49-F238E27FC236}">
                <a16:creationId xmlns:a16="http://schemas.microsoft.com/office/drawing/2014/main" id="{D52885A4-91AD-4F9F-9CF5-2A3DBDDF1EB1}"/>
              </a:ext>
            </a:extLst>
          </p:cNvPr>
          <p:cNvSpPr txBox="1"/>
          <p:nvPr userDrawn="1"/>
        </p:nvSpPr>
        <p:spPr>
          <a:xfrm>
            <a:off x="554736" y="1400399"/>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nl-NL" dirty="0"/>
              <a:t>STICKER</a:t>
            </a:r>
          </a:p>
        </p:txBody>
      </p:sp>
      <p:pic>
        <p:nvPicPr>
          <p:cNvPr id="169" name="Afbeelding 3">
            <a:extLst>
              <a:ext uri="{FF2B5EF4-FFF2-40B4-BE49-F238E27FC236}">
                <a16:creationId xmlns:a16="http://schemas.microsoft.com/office/drawing/2014/main" id="{AAD47572-AEE8-464C-87B0-4FF2A51B836B}"/>
              </a:ext>
            </a:extLst>
          </p:cNvPr>
          <p:cNvPicPr>
            <a:picLocks noChangeAspect="1"/>
          </p:cNvPicPr>
          <p:nvPr userDrawn="1"/>
        </p:nvPicPr>
        <p:blipFill>
          <a:blip r:embed="rId44">
            <a:extLst>
              <a:ext uri="{BEBA8EAE-BF5A-486C-A8C5-ECC9F3942E4B}">
                <a14:imgProps xmlns:a14="http://schemas.microsoft.com/office/drawing/2010/main">
                  <a14:imgLayer r:embed="rId4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 y="4"/>
            <a:ext cx="497938" cy="497938"/>
          </a:xfrm>
          <a:prstGeom prst="rect">
            <a:avLst/>
          </a:prstGeom>
        </p:spPr>
      </p:pic>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918" r:id="rId1"/>
    <p:sldLayoutId id="2147483866" r:id="rId2"/>
    <p:sldLayoutId id="2147483887" r:id="rId3"/>
    <p:sldLayoutId id="2147483867" r:id="rId4"/>
    <p:sldLayoutId id="2147483868" r:id="rId5"/>
    <p:sldLayoutId id="2147483870" r:id="rId6"/>
    <p:sldLayoutId id="2147483871" r:id="rId7"/>
    <p:sldLayoutId id="2147483872" r:id="rId8"/>
    <p:sldLayoutId id="2147483873" r:id="rId9"/>
    <p:sldLayoutId id="2147483874" r:id="rId10"/>
    <p:sldLayoutId id="2147483875" r:id="rId11"/>
    <p:sldLayoutId id="2147483881" r:id="rId12"/>
    <p:sldLayoutId id="2147483883" r:id="rId13"/>
    <p:sldLayoutId id="2147483884" r:id="rId14"/>
    <p:sldLayoutId id="2147483885" r:id="rId15"/>
    <p:sldLayoutId id="2147483890" r:id="rId16"/>
    <p:sldLayoutId id="2147483880" r:id="rId17"/>
    <p:sldLayoutId id="2147483877" r:id="rId18"/>
    <p:sldLayoutId id="2147483912"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365760" indent="-182880" algn="l" defTabSz="914400" rtl="0" eaLnBrk="1" latinLnBrk="0" hangingPunct="1">
        <a:lnSpc>
          <a:spcPct val="100000"/>
        </a:lnSpc>
        <a:spcBef>
          <a:spcPts val="0"/>
        </a:spcBef>
        <a:spcAft>
          <a:spcPts val="300"/>
        </a:spcAft>
        <a:buClr>
          <a:schemeClr val="tx1"/>
        </a:buClr>
        <a:buSzPct val="100000"/>
        <a:buFont typeface="Segoe UI" panose="020B0502040204020203" pitchFamily="34" charset="0"/>
        <a:buChar char="&gt;"/>
        <a:defRPr sz="1600" kern="1200">
          <a:solidFill>
            <a:schemeClr val="tx1"/>
          </a:solidFill>
          <a:latin typeface="+mn-lt"/>
          <a:ea typeface="+mn-ea"/>
          <a:cs typeface="Arial" panose="020B0604020202020204" pitchFamily="34" charset="0"/>
        </a:defRPr>
      </a:lvl3pPr>
      <a:lvl4pPr marL="548640" indent="-182880" algn="l" defTabSz="914400" rtl="0" eaLnBrk="1" latinLnBrk="0" hangingPunct="1">
        <a:lnSpc>
          <a:spcPct val="100000"/>
        </a:lnSpc>
        <a:spcBef>
          <a:spcPts val="0"/>
        </a:spcBef>
        <a:spcAft>
          <a:spcPts val="300"/>
        </a:spcAft>
        <a:buClr>
          <a:schemeClr val="tx1"/>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4pPr>
      <a:lvl5pPr marL="731520" indent="-182880" algn="l" defTabSz="914400" rtl="0" eaLnBrk="1" latinLnBrk="0" hangingPunct="1">
        <a:lnSpc>
          <a:spcPct val="100000"/>
        </a:lnSpc>
        <a:spcBef>
          <a:spcPts val="0"/>
        </a:spcBef>
        <a:spcAft>
          <a:spcPts val="300"/>
        </a:spcAft>
        <a:buClr>
          <a:schemeClr val="tx1"/>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tags" Target="../tags/tag295.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9BA8437D-3747-40AA-B3BF-285EB3CED326}"/>
              </a:ext>
            </a:extLst>
          </p:cNvPr>
          <p:cNvGraphicFramePr>
            <a:graphicFrameLocks noChangeAspect="1"/>
          </p:cNvGraphicFramePr>
          <p:nvPr>
            <p:custDataLst>
              <p:tags r:id="rId1"/>
            </p:custDataLst>
            <p:extLst>
              <p:ext uri="{D42A27DB-BD31-4B8C-83A1-F6EECF244321}">
                <p14:modId xmlns:p14="http://schemas.microsoft.com/office/powerpoint/2010/main" val="56296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5" name="think-cell data - do not delete" hidden="1">
                        <a:extLst>
                          <a:ext uri="{FF2B5EF4-FFF2-40B4-BE49-F238E27FC236}">
                            <a16:creationId xmlns:a16="http://schemas.microsoft.com/office/drawing/2014/main" id="{9BA8437D-3747-40AA-B3BF-285EB3CED3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E387FE6-C9A7-4065-9965-ECA5223DDBA7}"/>
              </a:ext>
            </a:extLst>
          </p:cNvPr>
          <p:cNvSpPr>
            <a:spLocks noGrp="1"/>
          </p:cNvSpPr>
          <p:nvPr>
            <p:ph type="title"/>
          </p:nvPr>
        </p:nvSpPr>
        <p:spPr/>
        <p:txBody>
          <a:bodyPr vert="horz"/>
          <a:lstStyle/>
          <a:p>
            <a:r>
              <a:rPr lang="nl-BE" dirty="0"/>
              <a:t>Overzicht aantallen donoren en donaties 2024</a:t>
            </a:r>
          </a:p>
        </p:txBody>
      </p:sp>
      <p:sp>
        <p:nvSpPr>
          <p:cNvPr id="4" name="Tijdelijke aanduiding voor tekst 3">
            <a:extLst>
              <a:ext uri="{FF2B5EF4-FFF2-40B4-BE49-F238E27FC236}">
                <a16:creationId xmlns:a16="http://schemas.microsoft.com/office/drawing/2014/main" id="{A321EDA0-FB72-4DF7-A050-8D300E1293E3}"/>
              </a:ext>
            </a:extLst>
          </p:cNvPr>
          <p:cNvSpPr>
            <a:spLocks noGrp="1"/>
          </p:cNvSpPr>
          <p:nvPr>
            <p:ph type="body" sz="quarter" idx="10"/>
          </p:nvPr>
        </p:nvSpPr>
        <p:spPr/>
        <p:txBody>
          <a:bodyPr/>
          <a:lstStyle/>
          <a:p>
            <a:endParaRPr lang="nl-BE"/>
          </a:p>
        </p:txBody>
      </p:sp>
      <p:graphicFrame>
        <p:nvGraphicFramePr>
          <p:cNvPr id="10" name="Tabel 9">
            <a:extLst>
              <a:ext uri="{FF2B5EF4-FFF2-40B4-BE49-F238E27FC236}">
                <a16:creationId xmlns:a16="http://schemas.microsoft.com/office/drawing/2014/main" id="{366DEE91-4AAA-5C3D-6845-077E06D03D45}"/>
              </a:ext>
            </a:extLst>
          </p:cNvPr>
          <p:cNvGraphicFramePr>
            <a:graphicFrameLocks noGrp="1"/>
          </p:cNvGraphicFramePr>
          <p:nvPr>
            <p:extLst>
              <p:ext uri="{D42A27DB-BD31-4B8C-83A1-F6EECF244321}">
                <p14:modId xmlns:p14="http://schemas.microsoft.com/office/powerpoint/2010/main" val="1156661662"/>
              </p:ext>
            </p:extLst>
          </p:nvPr>
        </p:nvGraphicFramePr>
        <p:xfrm>
          <a:off x="554736" y="1146174"/>
          <a:ext cx="7417767" cy="2903031"/>
        </p:xfrm>
        <a:graphic>
          <a:graphicData uri="http://schemas.openxmlformats.org/drawingml/2006/table">
            <a:tbl>
              <a:tblPr firstRow="1" firstCol="1" bandRow="1">
                <a:tableStyleId>{5C22544A-7EE6-4342-B048-85BDC9FD1C3A}</a:tableStyleId>
              </a:tblPr>
              <a:tblGrid>
                <a:gridCol w="2717853">
                  <a:extLst>
                    <a:ext uri="{9D8B030D-6E8A-4147-A177-3AD203B41FA5}">
                      <a16:colId xmlns:a16="http://schemas.microsoft.com/office/drawing/2014/main" val="3742853396"/>
                    </a:ext>
                  </a:extLst>
                </a:gridCol>
                <a:gridCol w="1064053">
                  <a:extLst>
                    <a:ext uri="{9D8B030D-6E8A-4147-A177-3AD203B41FA5}">
                      <a16:colId xmlns:a16="http://schemas.microsoft.com/office/drawing/2014/main" val="3284645844"/>
                    </a:ext>
                  </a:extLst>
                </a:gridCol>
                <a:gridCol w="601118">
                  <a:extLst>
                    <a:ext uri="{9D8B030D-6E8A-4147-A177-3AD203B41FA5}">
                      <a16:colId xmlns:a16="http://schemas.microsoft.com/office/drawing/2014/main" val="1129045278"/>
                    </a:ext>
                  </a:extLst>
                </a:gridCol>
                <a:gridCol w="1508574">
                  <a:extLst>
                    <a:ext uri="{9D8B030D-6E8A-4147-A177-3AD203B41FA5}">
                      <a16:colId xmlns:a16="http://schemas.microsoft.com/office/drawing/2014/main" val="1517795164"/>
                    </a:ext>
                  </a:extLst>
                </a:gridCol>
                <a:gridCol w="1526169">
                  <a:extLst>
                    <a:ext uri="{9D8B030D-6E8A-4147-A177-3AD203B41FA5}">
                      <a16:colId xmlns:a16="http://schemas.microsoft.com/office/drawing/2014/main" val="2309757424"/>
                    </a:ext>
                  </a:extLst>
                </a:gridCol>
              </a:tblGrid>
              <a:tr h="0">
                <a:tc>
                  <a:txBody>
                    <a:bodyPr/>
                    <a:lstStyle/>
                    <a:p>
                      <a:pPr>
                        <a:lnSpc>
                          <a:spcPct val="107000"/>
                        </a:lnSpc>
                      </a:pPr>
                      <a:endParaRPr lang="nl-BE" sz="1400" kern="100">
                        <a:effectLst/>
                        <a:latin typeface="Aptos" panose="020B0004020202020204" pitchFamily="34" charset="0"/>
                      </a:endParaRPr>
                    </a:p>
                  </a:txBody>
                  <a:tcPr marL="16055" marR="16055" marT="0" marB="0" anchor="b"/>
                </a:tc>
                <a:tc gridSpan="2">
                  <a:txBody>
                    <a:bodyPr/>
                    <a:lstStyle/>
                    <a:p>
                      <a:pPr algn="r"/>
                      <a:r>
                        <a:rPr lang="nl-BE" sz="1400" kern="100">
                          <a:effectLst/>
                        </a:rPr>
                        <a:t>2024</a:t>
                      </a:r>
                      <a:endParaRPr lang="nl-BE"/>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2023</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Verschil</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1624283721"/>
                  </a:ext>
                </a:extLst>
              </a:tr>
              <a:tr h="197827">
                <a:tc>
                  <a:txBody>
                    <a:bodyPr/>
                    <a:lstStyle/>
                    <a:p>
                      <a:pPr>
                        <a:lnSpc>
                          <a:spcPct val="107000"/>
                        </a:lnSpc>
                        <a:spcAft>
                          <a:spcPts val="800"/>
                        </a:spcAft>
                      </a:pPr>
                      <a:r>
                        <a:rPr lang="nl-BE" sz="1400" kern="100">
                          <a:effectLst/>
                        </a:rPr>
                        <a:t>Bloeddonoren </a:t>
                      </a:r>
                      <a:r>
                        <a:rPr lang="nl-BE" sz="1400" kern="100" baseline="30000">
                          <a:effectLst/>
                        </a:rPr>
                        <a:t>(a)</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dirty="0">
                          <a:effectLst/>
                        </a:rPr>
                        <a:t>148.681</a:t>
                      </a:r>
                      <a:endParaRPr lang="nl-BE" dirty="0"/>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155.464</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-4,4%</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3564957910"/>
                  </a:ext>
                </a:extLst>
              </a:tr>
              <a:tr h="197827">
                <a:tc>
                  <a:txBody>
                    <a:bodyPr/>
                    <a:lstStyle/>
                    <a:p>
                      <a:pPr>
                        <a:lnSpc>
                          <a:spcPct val="107000"/>
                        </a:lnSpc>
                        <a:spcAft>
                          <a:spcPts val="800"/>
                        </a:spcAft>
                      </a:pPr>
                      <a:r>
                        <a:rPr lang="nl-BE" sz="1400" kern="100">
                          <a:effectLst/>
                        </a:rPr>
                        <a:t>Plasmadonoren </a:t>
                      </a:r>
                      <a:r>
                        <a:rPr lang="nl-BE" sz="1400" kern="100" baseline="30000">
                          <a:effectLst/>
                        </a:rPr>
                        <a:t>(a)</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a:effectLst/>
                        </a:rPr>
                        <a:t>50.732</a:t>
                      </a:r>
                      <a:endParaRPr lang="nl-BE"/>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44.177</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a:effectLst/>
                        </a:rPr>
                        <a:t>14,8%</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861514121"/>
                  </a:ext>
                </a:extLst>
              </a:tr>
              <a:tr h="197827">
                <a:tc>
                  <a:txBody>
                    <a:bodyPr/>
                    <a:lstStyle/>
                    <a:p>
                      <a:pPr>
                        <a:lnSpc>
                          <a:spcPct val="107000"/>
                        </a:lnSpc>
                        <a:spcAft>
                          <a:spcPts val="800"/>
                        </a:spcAft>
                      </a:pPr>
                      <a:r>
                        <a:rPr lang="nl-BE" sz="1400" kern="100">
                          <a:effectLst/>
                        </a:rPr>
                        <a:t>Totaal </a:t>
                      </a:r>
                      <a:r>
                        <a:rPr lang="nl-BE" sz="1400" kern="100" baseline="30000">
                          <a:effectLst/>
                        </a:rPr>
                        <a:t>(b)</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a:effectLst/>
                        </a:rPr>
                        <a:t>183.469</a:t>
                      </a:r>
                      <a:endParaRPr lang="nl-BE"/>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185.369</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-1,0%</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736537944"/>
                  </a:ext>
                </a:extLst>
              </a:tr>
              <a:tr h="199637">
                <a:tc>
                  <a:txBody>
                    <a:bodyPr/>
                    <a:lstStyle/>
                    <a:p>
                      <a:pPr>
                        <a:lnSpc>
                          <a:spcPct val="107000"/>
                        </a:lnSpc>
                      </a:pPr>
                      <a:endParaRPr lang="nl-BE" sz="1400" kern="100" dirty="0">
                        <a:effectLst/>
                        <a:latin typeface="Aptos" panose="020B0004020202020204" pitchFamily="34" charset="0"/>
                      </a:endParaRPr>
                    </a:p>
                  </a:txBody>
                  <a:tcPr marL="16055" marR="16055" marT="0" marB="0" anchor="b">
                    <a:noFill/>
                  </a:tcPr>
                </a:tc>
                <a:tc gridSpan="2">
                  <a:txBody>
                    <a:bodyPr/>
                    <a:lstStyle/>
                    <a:p>
                      <a:pPr algn="r"/>
                      <a:endParaRPr lang="nl-BE"/>
                    </a:p>
                  </a:txBody>
                  <a:tcPr marL="16055" marR="16055" marT="0" marB="0" anchor="b">
                    <a:noFill/>
                  </a:tcPr>
                </a:tc>
                <a:tc hMerge="1">
                  <a:txBody>
                    <a:bodyPr/>
                    <a:lstStyle/>
                    <a:p>
                      <a:endParaRPr lang="nl-BE"/>
                    </a:p>
                  </a:txBody>
                  <a:tcPr/>
                </a:tc>
                <a:tc>
                  <a:txBody>
                    <a:bodyPr/>
                    <a:lstStyle/>
                    <a:p>
                      <a:pPr algn="r">
                        <a:lnSpc>
                          <a:spcPct val="107000"/>
                        </a:lnSpc>
                      </a:pPr>
                      <a:endParaRPr lang="nl-BE" sz="1400" kern="100" dirty="0">
                        <a:effectLst/>
                        <a:latin typeface="Aptos" panose="020B0004020202020204" pitchFamily="34" charset="0"/>
                      </a:endParaRPr>
                    </a:p>
                  </a:txBody>
                  <a:tcPr marL="16055" marR="16055" marT="0" marB="0" anchor="b">
                    <a:noFill/>
                  </a:tcPr>
                </a:tc>
                <a:tc>
                  <a:txBody>
                    <a:bodyPr/>
                    <a:lstStyle/>
                    <a:p>
                      <a:pPr algn="r">
                        <a:lnSpc>
                          <a:spcPct val="107000"/>
                        </a:lnSpc>
                      </a:pPr>
                      <a:endParaRPr lang="nl-BE" sz="1400" kern="100" dirty="0">
                        <a:effectLst/>
                        <a:latin typeface="Aptos" panose="020B0004020202020204" pitchFamily="34" charset="0"/>
                      </a:endParaRPr>
                    </a:p>
                  </a:txBody>
                  <a:tcPr marL="16055" marR="16055" marT="0" marB="0" anchor="b">
                    <a:noFill/>
                  </a:tcPr>
                </a:tc>
                <a:extLst>
                  <a:ext uri="{0D108BD9-81ED-4DB2-BD59-A6C34878D82A}">
                    <a16:rowId xmlns:a16="http://schemas.microsoft.com/office/drawing/2014/main" val="4268374029"/>
                  </a:ext>
                </a:extLst>
              </a:tr>
              <a:tr h="197827">
                <a:tc>
                  <a:txBody>
                    <a:bodyPr/>
                    <a:lstStyle/>
                    <a:p>
                      <a:pPr>
                        <a:lnSpc>
                          <a:spcPct val="107000"/>
                        </a:lnSpc>
                        <a:spcAft>
                          <a:spcPts val="800"/>
                        </a:spcAft>
                      </a:pPr>
                      <a:r>
                        <a:rPr lang="nl-BE" sz="1400" kern="100">
                          <a:effectLst/>
                        </a:rPr>
                        <a:t>Bloeddonaties </a:t>
                      </a:r>
                      <a:r>
                        <a:rPr lang="nl-BE" sz="1400" kern="100" baseline="30000">
                          <a:effectLst/>
                        </a:rPr>
                        <a:t>(c)</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a:effectLst/>
                        </a:rPr>
                        <a:t>228.624</a:t>
                      </a:r>
                      <a:endParaRPr lang="nl-BE"/>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239.630</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-4,6%</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4001099437"/>
                  </a:ext>
                </a:extLst>
              </a:tr>
              <a:tr h="197827">
                <a:tc>
                  <a:txBody>
                    <a:bodyPr/>
                    <a:lstStyle/>
                    <a:p>
                      <a:pPr>
                        <a:lnSpc>
                          <a:spcPct val="107000"/>
                        </a:lnSpc>
                        <a:spcAft>
                          <a:spcPts val="800"/>
                        </a:spcAft>
                      </a:pPr>
                      <a:r>
                        <a:rPr lang="nl-BE" sz="1400" kern="100">
                          <a:effectLst/>
                        </a:rPr>
                        <a:t>Plasmadonaties </a:t>
                      </a:r>
                      <a:r>
                        <a:rPr lang="nl-BE" sz="1400" kern="100" baseline="30000">
                          <a:effectLst/>
                        </a:rPr>
                        <a:t>(c)</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a:effectLst/>
                        </a:rPr>
                        <a:t>162.096</a:t>
                      </a:r>
                      <a:endParaRPr lang="nl-BE"/>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145.364</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11,5%</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1140258650"/>
                  </a:ext>
                </a:extLst>
              </a:tr>
              <a:tr h="197827">
                <a:tc>
                  <a:txBody>
                    <a:bodyPr/>
                    <a:lstStyle/>
                    <a:p>
                      <a:pPr>
                        <a:lnSpc>
                          <a:spcPct val="107000"/>
                        </a:lnSpc>
                        <a:spcAft>
                          <a:spcPts val="800"/>
                        </a:spcAft>
                      </a:pPr>
                      <a:r>
                        <a:rPr lang="nl-BE" sz="1400" kern="100">
                          <a:effectLst/>
                        </a:rPr>
                        <a:t>Totaal</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dirty="0">
                          <a:effectLst/>
                        </a:rPr>
                        <a:t>407.390</a:t>
                      </a:r>
                      <a:endParaRPr lang="nl-BE" dirty="0"/>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400.591</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1,7%</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1918019026"/>
                  </a:ext>
                </a:extLst>
              </a:tr>
              <a:tr h="199637">
                <a:tc gridSpan="2">
                  <a:txBody>
                    <a:bodyPr/>
                    <a:lstStyle/>
                    <a:p>
                      <a:pPr algn="r">
                        <a:lnSpc>
                          <a:spcPct val="107000"/>
                        </a:lnSpc>
                      </a:pPr>
                      <a:endParaRPr lang="nl-BE" sz="1400" kern="100" dirty="0">
                        <a:solidFill>
                          <a:schemeClr val="dk1"/>
                        </a:solidFill>
                        <a:effectLst/>
                        <a:latin typeface="Aptos" panose="020B0004020202020204" pitchFamily="34" charset="0"/>
                        <a:ea typeface="+mn-ea"/>
                        <a:cs typeface="+mn-cs"/>
                      </a:endParaRPr>
                    </a:p>
                  </a:txBody>
                  <a:tcPr marL="16055" marR="16055" marT="0" marB="0" anchor="b">
                    <a:noFill/>
                  </a:tcPr>
                </a:tc>
                <a:tc hMerge="1">
                  <a:txBody>
                    <a:bodyPr/>
                    <a:lstStyle/>
                    <a:p>
                      <a:pPr algn="r">
                        <a:lnSpc>
                          <a:spcPct val="107000"/>
                        </a:lnSpc>
                      </a:pPr>
                      <a:endParaRPr lang="nl-BE" sz="1400" kern="100" dirty="0">
                        <a:solidFill>
                          <a:schemeClr val="dk1"/>
                        </a:solidFill>
                        <a:effectLst/>
                        <a:latin typeface="Aptos" panose="020B0004020202020204" pitchFamily="34" charset="0"/>
                        <a:ea typeface="+mn-ea"/>
                        <a:cs typeface="+mn-cs"/>
                      </a:endParaRPr>
                    </a:p>
                  </a:txBody>
                  <a:tcPr marL="16055" marR="16055" marT="0" marB="0" anchor="b">
                    <a:noFill/>
                  </a:tcPr>
                </a:tc>
                <a:tc>
                  <a:txBody>
                    <a:bodyPr/>
                    <a:lstStyle/>
                    <a:p>
                      <a:pPr>
                        <a:lnSpc>
                          <a:spcPct val="107000"/>
                        </a:lnSpc>
                      </a:pPr>
                      <a:endParaRPr lang="nl-BE" sz="1400" kern="100" dirty="0">
                        <a:effectLst/>
                        <a:latin typeface="Aptos" panose="020B0004020202020204" pitchFamily="34" charset="0"/>
                      </a:endParaRPr>
                    </a:p>
                  </a:txBody>
                  <a:tcPr marL="16055" marR="16055" marT="0" marB="0" anchor="b">
                    <a:noFill/>
                  </a:tcPr>
                </a:tc>
                <a:tc>
                  <a:txBody>
                    <a:bodyPr/>
                    <a:lstStyle/>
                    <a:p>
                      <a:pPr algn="r">
                        <a:lnSpc>
                          <a:spcPct val="107000"/>
                        </a:lnSpc>
                      </a:pPr>
                      <a:endParaRPr lang="nl-BE" sz="1400" kern="100" dirty="0">
                        <a:effectLst/>
                        <a:latin typeface="Aptos" panose="020B0004020202020204" pitchFamily="34" charset="0"/>
                      </a:endParaRPr>
                    </a:p>
                  </a:txBody>
                  <a:tcPr marL="16055" marR="16055" marT="0" marB="0" anchor="b">
                    <a:noFill/>
                  </a:tcPr>
                </a:tc>
                <a:tc>
                  <a:txBody>
                    <a:bodyPr/>
                    <a:lstStyle/>
                    <a:p>
                      <a:pPr algn="r">
                        <a:lnSpc>
                          <a:spcPct val="107000"/>
                        </a:lnSpc>
                      </a:pPr>
                      <a:endParaRPr lang="nl-BE" sz="1400" kern="100" dirty="0">
                        <a:effectLst/>
                        <a:latin typeface="Aptos" panose="020B0004020202020204" pitchFamily="34" charset="0"/>
                      </a:endParaRPr>
                    </a:p>
                  </a:txBody>
                  <a:tcPr marL="16055" marR="16055" marT="0" marB="0" anchor="b">
                    <a:noFill/>
                  </a:tcPr>
                </a:tc>
                <a:extLst>
                  <a:ext uri="{0D108BD9-81ED-4DB2-BD59-A6C34878D82A}">
                    <a16:rowId xmlns:a16="http://schemas.microsoft.com/office/drawing/2014/main" val="4171928223"/>
                  </a:ext>
                </a:extLst>
              </a:tr>
              <a:tr h="197827">
                <a:tc>
                  <a:txBody>
                    <a:bodyPr/>
                    <a:lstStyle/>
                    <a:p>
                      <a:pPr>
                        <a:lnSpc>
                          <a:spcPct val="107000"/>
                        </a:lnSpc>
                        <a:spcAft>
                          <a:spcPts val="800"/>
                        </a:spcAft>
                      </a:pPr>
                      <a:r>
                        <a:rPr lang="nl-BE" sz="1400" kern="100">
                          <a:effectLst/>
                        </a:rPr>
                        <a:t>Nieuwe bloeddonoren</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a:effectLst/>
                        </a:rPr>
                        <a:t>19.321</a:t>
                      </a:r>
                      <a:endParaRPr lang="nl-BE"/>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21.414</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-9,8%</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3440473587"/>
                  </a:ext>
                </a:extLst>
              </a:tr>
              <a:tr h="197827">
                <a:tc>
                  <a:txBody>
                    <a:bodyPr/>
                    <a:lstStyle/>
                    <a:p>
                      <a:pPr>
                        <a:lnSpc>
                          <a:spcPct val="107000"/>
                        </a:lnSpc>
                        <a:spcAft>
                          <a:spcPts val="800"/>
                        </a:spcAft>
                      </a:pPr>
                      <a:r>
                        <a:rPr lang="nl-BE" sz="1400" kern="100">
                          <a:effectLst/>
                        </a:rPr>
                        <a:t>Nieuwe plasmadonoren</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a:effectLst/>
                        </a:rPr>
                        <a:t>9.867</a:t>
                      </a:r>
                      <a:endParaRPr lang="nl-BE"/>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8.716</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13,2%</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2994018875"/>
                  </a:ext>
                </a:extLst>
              </a:tr>
              <a:tr h="197827">
                <a:tc>
                  <a:txBody>
                    <a:bodyPr/>
                    <a:lstStyle/>
                    <a:p>
                      <a:pPr>
                        <a:lnSpc>
                          <a:spcPct val="107000"/>
                        </a:lnSpc>
                        <a:spcAft>
                          <a:spcPts val="800"/>
                        </a:spcAft>
                      </a:pPr>
                      <a:r>
                        <a:rPr lang="nl-BE" sz="1400" kern="100">
                          <a:effectLst/>
                        </a:rPr>
                        <a:t>Totaal nieuwe donoren</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gridSpan="2">
                  <a:txBody>
                    <a:bodyPr/>
                    <a:lstStyle/>
                    <a:p>
                      <a:pPr algn="r"/>
                      <a:r>
                        <a:rPr lang="nl-BE" sz="1400" kern="100" dirty="0">
                          <a:effectLst/>
                        </a:rPr>
                        <a:t>21.557</a:t>
                      </a:r>
                      <a:endParaRPr lang="nl-BE" dirty="0"/>
                    </a:p>
                  </a:txBody>
                  <a:tcPr marL="16055" marR="16055" marT="0" marB="0" anchor="b"/>
                </a:tc>
                <a:tc hMerge="1">
                  <a:txBody>
                    <a:bodyPr/>
                    <a:lstStyle/>
                    <a:p>
                      <a:endParaRPr lang="nl-BE"/>
                    </a:p>
                  </a:txBody>
                  <a:tcPr/>
                </a:tc>
                <a:tc>
                  <a:txBody>
                    <a:bodyPr/>
                    <a:lstStyle/>
                    <a:p>
                      <a:pPr algn="r">
                        <a:lnSpc>
                          <a:spcPct val="107000"/>
                        </a:lnSpc>
                        <a:spcAft>
                          <a:spcPts val="800"/>
                        </a:spcAft>
                      </a:pPr>
                      <a:r>
                        <a:rPr lang="nl-BE" sz="1400" kern="100" dirty="0">
                          <a:effectLst/>
                        </a:rPr>
                        <a:t>23.474</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tc>
                  <a:txBody>
                    <a:bodyPr/>
                    <a:lstStyle/>
                    <a:p>
                      <a:pPr algn="r">
                        <a:lnSpc>
                          <a:spcPct val="107000"/>
                        </a:lnSpc>
                        <a:spcAft>
                          <a:spcPts val="800"/>
                        </a:spcAft>
                      </a:pPr>
                      <a:r>
                        <a:rPr lang="nl-BE" sz="1400" kern="100" dirty="0">
                          <a:effectLst/>
                        </a:rPr>
                        <a:t>-8,2%</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6055" marR="16055" marT="0" marB="0" anchor="b"/>
                </a:tc>
                <a:extLst>
                  <a:ext uri="{0D108BD9-81ED-4DB2-BD59-A6C34878D82A}">
                    <a16:rowId xmlns:a16="http://schemas.microsoft.com/office/drawing/2014/main" val="2622860132"/>
                  </a:ext>
                </a:extLst>
              </a:tr>
              <a:tr h="199637">
                <a:tc>
                  <a:txBody>
                    <a:bodyPr/>
                    <a:lstStyle/>
                    <a:p>
                      <a:pPr>
                        <a:lnSpc>
                          <a:spcPct val="107000"/>
                        </a:lnSpc>
                      </a:pPr>
                      <a:endParaRPr lang="nl-BE" sz="1400" kern="100">
                        <a:effectLst/>
                        <a:latin typeface="Aptos" panose="020B0004020202020204" pitchFamily="34" charset="0"/>
                      </a:endParaRPr>
                    </a:p>
                  </a:txBody>
                  <a:tcPr marL="0" marR="0" marT="0" marB="0" anchor="ctr"/>
                </a:tc>
                <a:tc>
                  <a:txBody>
                    <a:bodyPr/>
                    <a:lstStyle/>
                    <a:p>
                      <a:pPr>
                        <a:lnSpc>
                          <a:spcPct val="107000"/>
                        </a:lnSpc>
                      </a:pPr>
                      <a:endParaRPr lang="nl-BE" sz="1400" kern="100" dirty="0">
                        <a:effectLst/>
                        <a:latin typeface="Aptos" panose="020B0004020202020204" pitchFamily="34" charset="0"/>
                      </a:endParaRPr>
                    </a:p>
                  </a:txBody>
                  <a:tcPr marL="0" marR="0" marT="0" marB="0" anchor="ctr"/>
                </a:tc>
                <a:tc>
                  <a:txBody>
                    <a:bodyPr/>
                    <a:lstStyle/>
                    <a:p>
                      <a:pPr>
                        <a:lnSpc>
                          <a:spcPct val="107000"/>
                        </a:lnSpc>
                      </a:pPr>
                      <a:endParaRPr lang="nl-BE" sz="1400" kern="100">
                        <a:effectLst/>
                        <a:latin typeface="Aptos" panose="020B0004020202020204" pitchFamily="34" charset="0"/>
                      </a:endParaRPr>
                    </a:p>
                  </a:txBody>
                  <a:tcPr marL="0" marR="0" marT="0" marB="0" anchor="ctr"/>
                </a:tc>
                <a:tc>
                  <a:txBody>
                    <a:bodyPr/>
                    <a:lstStyle/>
                    <a:p>
                      <a:pPr algn="r">
                        <a:lnSpc>
                          <a:spcPct val="107000"/>
                        </a:lnSpc>
                      </a:pPr>
                      <a:endParaRPr lang="nl-BE" sz="1400" kern="100" dirty="0">
                        <a:effectLst/>
                        <a:latin typeface="Aptos" panose="020B0004020202020204" pitchFamily="34" charset="0"/>
                      </a:endParaRPr>
                    </a:p>
                  </a:txBody>
                  <a:tcPr marL="0" marR="0" marT="0" marB="0" anchor="ctr"/>
                </a:tc>
                <a:tc>
                  <a:txBody>
                    <a:bodyPr/>
                    <a:lstStyle/>
                    <a:p>
                      <a:pPr>
                        <a:lnSpc>
                          <a:spcPct val="107000"/>
                        </a:lnSpc>
                      </a:pPr>
                      <a:endParaRPr lang="nl-BE" sz="1400" kern="100" dirty="0">
                        <a:effectLst/>
                        <a:latin typeface="Aptos" panose="020B0004020202020204" pitchFamily="34" charset="0"/>
                      </a:endParaRPr>
                    </a:p>
                  </a:txBody>
                  <a:tcPr marL="0" marR="0" marT="0" marB="0" anchor="ctr"/>
                </a:tc>
                <a:extLst>
                  <a:ext uri="{0D108BD9-81ED-4DB2-BD59-A6C34878D82A}">
                    <a16:rowId xmlns:a16="http://schemas.microsoft.com/office/drawing/2014/main" val="3861041894"/>
                  </a:ext>
                </a:extLst>
              </a:tr>
            </a:tbl>
          </a:graphicData>
        </a:graphic>
      </p:graphicFrame>
      <p:sp>
        <p:nvSpPr>
          <p:cNvPr id="12" name="Tekstvak 11">
            <a:extLst>
              <a:ext uri="{FF2B5EF4-FFF2-40B4-BE49-F238E27FC236}">
                <a16:creationId xmlns:a16="http://schemas.microsoft.com/office/drawing/2014/main" id="{E3C42FA9-F06A-E3F2-A6FF-787BE81C0E19}"/>
              </a:ext>
            </a:extLst>
          </p:cNvPr>
          <p:cNvSpPr txBox="1"/>
          <p:nvPr/>
        </p:nvSpPr>
        <p:spPr>
          <a:xfrm>
            <a:off x="554736" y="4249122"/>
            <a:ext cx="9253407" cy="1974258"/>
          </a:xfrm>
          <a:prstGeom prst="rect">
            <a:avLst/>
          </a:prstGeom>
          <a:noFill/>
          <a:ln w="6350">
            <a:noFill/>
            <a:miter lim="800000"/>
          </a:ln>
        </p:spPr>
        <p:txBody>
          <a:bodyPr wrap="square">
            <a:spAutoFit/>
          </a:bodyPr>
          <a:lstStyle/>
          <a:p>
            <a:pPr>
              <a:lnSpc>
                <a:spcPct val="107000"/>
              </a:lnSpc>
              <a:spcAft>
                <a:spcPts val="800"/>
              </a:spcAft>
            </a:pPr>
            <a:r>
              <a:rPr lang="nl-BE" sz="1200" b="1" kern="100" dirty="0">
                <a:effectLst/>
                <a:latin typeface="Aptos" panose="020B0004020202020204" pitchFamily="34" charset="0"/>
                <a:ea typeface="Aptos" panose="020B0004020202020204" pitchFamily="34" charset="0"/>
                <a:cs typeface="Times New Roman" panose="02020603050405020304" pitchFamily="18" charset="0"/>
              </a:rPr>
              <a:t>Opmerkingen:</a:t>
            </a:r>
            <a:endParaRPr lang="nl-B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mj-lt"/>
              <a:buAutoNum type="alphaLcParenR"/>
              <a:tabLst>
                <a:tab pos="457200" algn="l"/>
              </a:tabLst>
            </a:pPr>
            <a:r>
              <a:rPr lang="nl-BE" sz="1200" kern="100" dirty="0">
                <a:effectLst/>
                <a:latin typeface="Aptos" panose="020B0004020202020204" pitchFamily="34" charset="0"/>
                <a:ea typeface="Aptos" panose="020B0004020202020204" pitchFamily="34" charset="0"/>
                <a:cs typeface="Times New Roman" panose="02020603050405020304" pitchFamily="18" charset="0"/>
              </a:rPr>
              <a:t>Het </a:t>
            </a:r>
            <a:r>
              <a:rPr lang="nl-BE" sz="1200" i="1" u="sng" kern="100" dirty="0">
                <a:effectLst/>
                <a:latin typeface="Aptos" panose="020B0004020202020204" pitchFamily="34" charset="0"/>
                <a:ea typeface="Aptos" panose="020B0004020202020204" pitchFamily="34" charset="0"/>
                <a:cs typeface="Times New Roman" panose="02020603050405020304" pitchFamily="18" charset="0"/>
              </a:rPr>
              <a:t>aantal donoren</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slaat op het aantal mensen dat daadwerkelijk is langsgekomen. Het is niet gelijk aan het aantal donaties dat heeft plaatsgevonden.</a:t>
            </a:r>
          </a:p>
          <a:p>
            <a:pPr marL="342900" lvl="0" indent="-342900">
              <a:lnSpc>
                <a:spcPct val="107000"/>
              </a:lnSpc>
              <a:spcAft>
                <a:spcPts val="800"/>
              </a:spcAft>
              <a:buSzPts val="1000"/>
              <a:buFont typeface="+mj-lt"/>
              <a:buAutoNum type="alphaLcParenR"/>
              <a:tabLst>
                <a:tab pos="457200" algn="l"/>
              </a:tabLst>
            </a:pPr>
            <a:r>
              <a:rPr lang="nl-BE" sz="1200" kern="100" dirty="0">
                <a:effectLst/>
                <a:latin typeface="Aptos" panose="020B0004020202020204" pitchFamily="34" charset="0"/>
                <a:ea typeface="Aptos" panose="020B0004020202020204" pitchFamily="34" charset="0"/>
                <a:cs typeface="Times New Roman" panose="02020603050405020304" pitchFamily="18" charset="0"/>
              </a:rPr>
              <a:t>Waarom is totaal donoren niet hetzelfde als de som van de aparte cijfers voor bloeddonoren en plasmadonoren? Een donor kan zowel plasma als bloed geven, maar in de afzonderlijke donatietypes wordt die telkens afzonderlijk meegerekend als 1 afzonderlijke donor. Het aantal bloeddonoren is dan wel gedaald, maar het totale aantal mensen die plasma en/of bloed hebben gegeven, vertoont slechts een zeer beperkte daling. </a:t>
            </a:r>
          </a:p>
          <a:p>
            <a:pPr marL="342900" lvl="0" indent="-342900">
              <a:lnSpc>
                <a:spcPct val="107000"/>
              </a:lnSpc>
              <a:spcAft>
                <a:spcPts val="800"/>
              </a:spcAft>
              <a:buSzPts val="1000"/>
              <a:buFont typeface="+mj-lt"/>
              <a:buAutoNum type="alphaLcParenR"/>
              <a:tabLst>
                <a:tab pos="457200" algn="l"/>
              </a:tabLst>
            </a:pPr>
            <a:r>
              <a:rPr lang="nl-BE" sz="1200" kern="100" dirty="0">
                <a:effectLst/>
                <a:latin typeface="Aptos" panose="020B0004020202020204" pitchFamily="34" charset="0"/>
                <a:ea typeface="Aptos" panose="020B0004020202020204" pitchFamily="34" charset="0"/>
                <a:cs typeface="Times New Roman" panose="02020603050405020304" pitchFamily="18" charset="0"/>
              </a:rPr>
              <a:t>Het </a:t>
            </a:r>
            <a:r>
              <a:rPr lang="nl-BE" sz="1200" i="1" u="sng" kern="100" dirty="0">
                <a:effectLst/>
                <a:latin typeface="Aptos" panose="020B0004020202020204" pitchFamily="34" charset="0"/>
                <a:ea typeface="Aptos" panose="020B0004020202020204" pitchFamily="34" charset="0"/>
                <a:cs typeface="Times New Roman" panose="02020603050405020304" pitchFamily="18" charset="0"/>
              </a:rPr>
              <a:t>aantal donaties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is het aantal effectieve donaties</a:t>
            </a:r>
          </a:p>
        </p:txBody>
      </p:sp>
    </p:spTree>
    <p:extLst>
      <p:ext uri="{BB962C8B-B14F-4D97-AF65-F5344CB8AC3E}">
        <p14:creationId xmlns:p14="http://schemas.microsoft.com/office/powerpoint/2010/main" val="125868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SCLIENT" val="True"/>
  <p:tag name="TCCONTRASTACCENTS" val="4|5|6|7|8|9"/>
  <p:tag name="TCLIGHTACCENTS" val="4|5|6|7|8|9"/>
  <p:tag name="ICONENCLOSURE" val="True"/>
  <p:tag name="TEMPLATELASTEDITED" val="2022-11-22 08:10 "/>
  <p:tag name="THINKCELLUNDODONOTDELETE" val="0"/>
  <p:tag name="THINKCELLPRESENTATIONDONOTDELETE" val="&lt;?xml version=&quot;1.0&quot; encoding=&quot;UTF-16&quot; standalone=&quot;yes&quot;?&gt;&lt;root reqver=&quot;28224&quot;&gt;&lt;version val=&quot;35628&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1.00000000000000000000E+00&quot;&gt;&lt;m_msothmcolidx val=&quot;0&quot;/&gt;&lt;m_rgb r=&quot;E6&quot; g=&quot;8B&quot; b=&quot;38&quot;/&gt;&lt;/elem&gt;&lt;elem m_fUsage=&quot;9.00000000000000022204E-01&quot;&gt;&lt;m_msothmcolidx val=&quot;0&quot;/&gt;&lt;m_rgb r=&quot;72&quot; g=&quot;EB&quot; b=&quot;2C&quot;/&gt;&lt;/elem&gt;&lt;elem m_fUsage=&quot;8.10000000000000053291E-01&quot;&gt;&lt;m_msothmcolidx val=&quot;0&quot;/&gt;&lt;m_rgb r=&quot;E9&quot; g=&quot;D3&quot; b=&quot;2F&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1BoatTopText"/>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1BoatBottomText"/>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NAME" val="2BoatBottomShape"/>
</p:tagLst>
</file>

<file path=ppt/tags/tag1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2BoatBottomText"/>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50.xml><?xml version="1.0" encoding="utf-8"?>
<p:tagLst xmlns:a="http://schemas.openxmlformats.org/drawingml/2006/main" xmlns:r="http://schemas.openxmlformats.org/officeDocument/2006/relationships" xmlns:p="http://schemas.openxmlformats.org/presentationml/2006/main">
  <p:tag name="SHAPENAME" val="Grid"/>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3.xml><?xml version="1.0" encoding="utf-8"?>
<p:tagLst xmlns:a="http://schemas.openxmlformats.org/drawingml/2006/main" xmlns:r="http://schemas.openxmlformats.org/officeDocument/2006/relationships" xmlns:p="http://schemas.openxmlformats.org/presentationml/2006/main">
  <p:tag name="NAME" val="ACET"/>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NAME" val="Moon"/>
</p:tagLst>
</file>

<file path=ppt/tags/tag156.xml><?xml version="1.0" encoding="utf-8"?>
<p:tagLst xmlns:a="http://schemas.openxmlformats.org/drawingml/2006/main" xmlns:r="http://schemas.openxmlformats.org/officeDocument/2006/relationships" xmlns:p="http://schemas.openxmlformats.org/presentationml/2006/main">
  <p:tag name="NAME" val="Moon"/>
</p:tagLst>
</file>

<file path=ppt/tags/tag157.xml><?xml version="1.0" encoding="utf-8"?>
<p:tagLst xmlns:a="http://schemas.openxmlformats.org/drawingml/2006/main" xmlns:r="http://schemas.openxmlformats.org/officeDocument/2006/relationships" xmlns:p="http://schemas.openxmlformats.org/presentationml/2006/main">
  <p:tag name="NAME" val="Moon"/>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60.xml><?xml version="1.0" encoding="utf-8"?>
<p:tagLst xmlns:a="http://schemas.openxmlformats.org/drawingml/2006/main" xmlns:r="http://schemas.openxmlformats.org/officeDocument/2006/relationships" xmlns:p="http://schemas.openxmlformats.org/presentationml/2006/main">
  <p:tag name="ANGLE" val="5"/>
</p:tagLst>
</file>

<file path=ppt/tags/tag161.xml><?xml version="1.0" encoding="utf-8"?>
<p:tagLst xmlns:a="http://schemas.openxmlformats.org/drawingml/2006/main" xmlns:r="http://schemas.openxmlformats.org/officeDocument/2006/relationships" xmlns:p="http://schemas.openxmlformats.org/presentationml/2006/main">
  <p:tag name="ANGLE" val="5"/>
</p:tagLst>
</file>

<file path=ppt/tags/tag162.xml><?xml version="1.0" encoding="utf-8"?>
<p:tagLst xmlns:a="http://schemas.openxmlformats.org/drawingml/2006/main" xmlns:r="http://schemas.openxmlformats.org/officeDocument/2006/relationships" xmlns:p="http://schemas.openxmlformats.org/presentationml/2006/main">
  <p:tag name="ANGLE" val="4"/>
</p:tagLst>
</file>

<file path=ppt/tags/tag163.xml><?xml version="1.0" encoding="utf-8"?>
<p:tagLst xmlns:a="http://schemas.openxmlformats.org/drawingml/2006/main" xmlns:r="http://schemas.openxmlformats.org/officeDocument/2006/relationships" xmlns:p="http://schemas.openxmlformats.org/presentationml/2006/main">
  <p:tag name="ANGLE" val="4"/>
</p:tagLst>
</file>

<file path=ppt/tags/tag164.xml><?xml version="1.0" encoding="utf-8"?>
<p:tagLst xmlns:a="http://schemas.openxmlformats.org/drawingml/2006/main" xmlns:r="http://schemas.openxmlformats.org/officeDocument/2006/relationships" xmlns:p="http://schemas.openxmlformats.org/presentationml/2006/main">
  <p:tag name="ANGLE" val="3"/>
</p:tagLst>
</file>

<file path=ppt/tags/tag165.xml><?xml version="1.0" encoding="utf-8"?>
<p:tagLst xmlns:a="http://schemas.openxmlformats.org/drawingml/2006/main" xmlns:r="http://schemas.openxmlformats.org/officeDocument/2006/relationships" xmlns:p="http://schemas.openxmlformats.org/presentationml/2006/main">
  <p:tag name="ANGLE" val="3"/>
</p:tagLst>
</file>

<file path=ppt/tags/tag166.xml><?xml version="1.0" encoding="utf-8"?>
<p:tagLst xmlns:a="http://schemas.openxmlformats.org/drawingml/2006/main" xmlns:r="http://schemas.openxmlformats.org/officeDocument/2006/relationships" xmlns:p="http://schemas.openxmlformats.org/presentationml/2006/main">
  <p:tag name="ANGLE" val="2"/>
</p:tagLst>
</file>

<file path=ppt/tags/tag167.xml><?xml version="1.0" encoding="utf-8"?>
<p:tagLst xmlns:a="http://schemas.openxmlformats.org/drawingml/2006/main" xmlns:r="http://schemas.openxmlformats.org/officeDocument/2006/relationships" xmlns:p="http://schemas.openxmlformats.org/presentationml/2006/main">
  <p:tag name="ANGLE" val="2"/>
</p:tagLst>
</file>

<file path=ppt/tags/tag168.xml><?xml version="1.0" encoding="utf-8"?>
<p:tagLst xmlns:a="http://schemas.openxmlformats.org/drawingml/2006/main" xmlns:r="http://schemas.openxmlformats.org/officeDocument/2006/relationships" xmlns:p="http://schemas.openxmlformats.org/presentationml/2006/main">
  <p:tag name="ANGLE" val="1"/>
</p:tagLst>
</file>

<file path=ppt/tags/tag169.xml><?xml version="1.0" encoding="utf-8"?>
<p:tagLst xmlns:a="http://schemas.openxmlformats.org/drawingml/2006/main" xmlns:r="http://schemas.openxmlformats.org/officeDocument/2006/relationships" xmlns:p="http://schemas.openxmlformats.org/presentationml/2006/main">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72.xml><?xml version="1.0" encoding="utf-8"?>
<p:tagLst xmlns:a="http://schemas.openxmlformats.org/drawingml/2006/main" xmlns:r="http://schemas.openxmlformats.org/officeDocument/2006/relationships" xmlns:p="http://schemas.openxmlformats.org/presentationml/2006/main">
  <p:tag name="SHAPENAME" val="Subtitle"/>
</p:tagLst>
</file>

<file path=ppt/tags/tag173.xml><?xml version="1.0" encoding="utf-8"?>
<p:tagLst xmlns:a="http://schemas.openxmlformats.org/drawingml/2006/main" xmlns:r="http://schemas.openxmlformats.org/officeDocument/2006/relationships" xmlns:p="http://schemas.openxmlformats.org/presentationml/2006/main">
  <p:tag name="SHAPENAME" val="Titl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5"/>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xml><?xml version="1.0" encoding="utf-8"?>
<p:tagLst xmlns:a="http://schemas.openxmlformats.org/drawingml/2006/main" xmlns:r="http://schemas.openxmlformats.org/officeDocument/2006/relationships" xmlns:p="http://schemas.openxmlformats.org/presentationml/2006/main">
  <p:tag name="SHAPENAME" val="5. Source"/>
</p:tagLst>
</file>

<file path=ppt/tags/tag2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ANGLE" val="5"/>
</p:tagLst>
</file>

<file path=ppt/tags/tag210.xml><?xml version="1.0" encoding="utf-8"?>
<p:tagLst xmlns:a="http://schemas.openxmlformats.org/drawingml/2006/main" xmlns:r="http://schemas.openxmlformats.org/officeDocument/2006/relationships" xmlns:p="http://schemas.openxmlformats.org/presentationml/2006/main">
  <p:tag name="SHAPENAME" val="5. Source"/>
</p:tagLst>
</file>

<file path=ppt/tags/tag2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21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ANGLE" val="4"/>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2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NGLE" val="4"/>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3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xml><?xml version="1.0" encoding="utf-8"?>
<p:tagLst xmlns:a="http://schemas.openxmlformats.org/drawingml/2006/main" xmlns:r="http://schemas.openxmlformats.org/officeDocument/2006/relationships" xmlns:p="http://schemas.openxmlformats.org/presentationml/2006/main">
  <p:tag name="SHAPENAME" val="5. Sourc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xml><?xml version="1.0" encoding="utf-8"?>
<p:tagLst xmlns:a="http://schemas.openxmlformats.org/drawingml/2006/main" xmlns:r="http://schemas.openxmlformats.org/officeDocument/2006/relationships" xmlns:p="http://schemas.openxmlformats.org/presentationml/2006/main">
  <p:tag name="ANGLE" val="3"/>
</p:tagLst>
</file>

<file path=ppt/tags/tag24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xml><?xml version="1.0" encoding="utf-8"?>
<p:tagLst xmlns:a="http://schemas.openxmlformats.org/drawingml/2006/main" xmlns:r="http://schemas.openxmlformats.org/officeDocument/2006/relationships" xmlns:p="http://schemas.openxmlformats.org/presentationml/2006/main">
  <p:tag name="ANGLE" val="3"/>
</p:tagLst>
</file>

<file path=ppt/tags/tag250.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5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8.xml><?xml version="1.0" encoding="utf-8"?>
<p:tagLst xmlns:a="http://schemas.openxmlformats.org/drawingml/2006/main" xmlns:r="http://schemas.openxmlformats.org/officeDocument/2006/relationships" xmlns:p="http://schemas.openxmlformats.org/presentationml/2006/main">
  <p:tag name="SHAPENAME" val="5. Source"/>
</p:tagLst>
</file>

<file path=ppt/tags/tag2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xml><?xml version="1.0" encoding="utf-8"?>
<p:tagLst xmlns:a="http://schemas.openxmlformats.org/drawingml/2006/main" xmlns:r="http://schemas.openxmlformats.org/officeDocument/2006/relationships" xmlns:p="http://schemas.openxmlformats.org/presentationml/2006/main">
  <p:tag name="ANGLE" val="2"/>
</p:tagLst>
</file>

<file path=ppt/tags/tag2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64.xml><?xml version="1.0" encoding="utf-8"?>
<p:tagLst xmlns:a="http://schemas.openxmlformats.org/drawingml/2006/main" xmlns:r="http://schemas.openxmlformats.org/officeDocument/2006/relationships" xmlns:p="http://schemas.openxmlformats.org/presentationml/2006/main">
  <p:tag name="SHAPENAME" val="5. Source"/>
</p:tagLst>
</file>

<file path=ppt/tags/tag2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NGLE" val="2"/>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2.xml><?xml version="1.0" encoding="utf-8"?>
<p:tagLst xmlns:a="http://schemas.openxmlformats.org/drawingml/2006/main" xmlns:r="http://schemas.openxmlformats.org/officeDocument/2006/relationships" xmlns:p="http://schemas.openxmlformats.org/presentationml/2006/main">
  <p:tag name="SHAPENAME" val="5. Source"/>
</p:tagLst>
</file>

<file path=ppt/tags/tag2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79.xml><?xml version="1.0" encoding="utf-8"?>
<p:tagLst xmlns:a="http://schemas.openxmlformats.org/drawingml/2006/main" xmlns:r="http://schemas.openxmlformats.org/officeDocument/2006/relationships" xmlns:p="http://schemas.openxmlformats.org/presentationml/2006/main">
  <p:tag name="SHAPENAME" val="5. Source"/>
</p:tagLst>
</file>

<file path=ppt/tags/tag28.xml><?xml version="1.0" encoding="utf-8"?>
<p:tagLst xmlns:a="http://schemas.openxmlformats.org/drawingml/2006/main" xmlns:r="http://schemas.openxmlformats.org/officeDocument/2006/relationships" xmlns:p="http://schemas.openxmlformats.org/presentationml/2006/main">
  <p:tag name="ANGLE" val="1"/>
</p:tagLst>
</file>

<file path=ppt/tags/tag2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NGLE" val="1"/>
</p:tagLst>
</file>

<file path=ppt/tags/tag290.xml><?xml version="1.0" encoding="utf-8"?>
<p:tagLst xmlns:a="http://schemas.openxmlformats.org/drawingml/2006/main" xmlns:r="http://schemas.openxmlformats.org/officeDocument/2006/relationships" xmlns:p="http://schemas.openxmlformats.org/presentationml/2006/main">
  <p:tag name="SHAPENAME" val="5. Source"/>
</p:tagLst>
</file>

<file path=ppt/tags/tag2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SHAPENAME" val="5. Sourc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xml><?xml version="1.0" encoding="utf-8"?>
<p:tagLst xmlns:a="http://schemas.openxmlformats.org/drawingml/2006/main" xmlns:r="http://schemas.openxmlformats.org/officeDocument/2006/relationships" xmlns:p="http://schemas.openxmlformats.org/presentationml/2006/main">
  <p:tag name="SHAPENAME" val="Subtitle"/>
</p:tagLst>
</file>

<file path=ppt/tags/tag34.xml><?xml version="1.0" encoding="utf-8"?>
<p:tagLst xmlns:a="http://schemas.openxmlformats.org/drawingml/2006/main" xmlns:r="http://schemas.openxmlformats.org/officeDocument/2006/relationships" xmlns:p="http://schemas.openxmlformats.org/presentationml/2006/main">
  <p:tag name="SHAPENAME" val="Titl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8.xml><?xml version="1.0" encoding="utf-8"?>
<p:tagLst xmlns:a="http://schemas.openxmlformats.org/drawingml/2006/main" xmlns:r="http://schemas.openxmlformats.org/officeDocument/2006/relationships" xmlns:p="http://schemas.openxmlformats.org/presentationml/2006/main">
  <p:tag name="SHAPENAME" val="Subtitle"/>
</p:tagLst>
</file>

<file path=ppt/tags/tag39.xml><?xml version="1.0" encoding="utf-8"?>
<p:tagLst xmlns:a="http://schemas.openxmlformats.org/drawingml/2006/main" xmlns:r="http://schemas.openxmlformats.org/officeDocument/2006/relationships" xmlns:p="http://schemas.openxmlformats.org/presentationml/2006/main">
  <p:tag name="SHAPENAME" val="Titl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3.xml><?xml version="1.0" encoding="utf-8"?>
<p:tagLst xmlns:a="http://schemas.openxmlformats.org/drawingml/2006/main" xmlns:r="http://schemas.openxmlformats.org/officeDocument/2006/relationships" xmlns:p="http://schemas.openxmlformats.org/presentationml/2006/main">
  <p:tag name="SHAPENAME" val="Subtitle"/>
</p:tagLst>
</file>

<file path=ppt/tags/tag44.xml><?xml version="1.0" encoding="utf-8"?>
<p:tagLst xmlns:a="http://schemas.openxmlformats.org/drawingml/2006/main" xmlns:r="http://schemas.openxmlformats.org/officeDocument/2006/relationships" xmlns:p="http://schemas.openxmlformats.org/presentationml/2006/main">
  <p:tag name="SHAPENAME" val="Titl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xml><?xml version="1.0" encoding="utf-8"?>
<p:tagLst xmlns:a="http://schemas.openxmlformats.org/drawingml/2006/main" xmlns:r="http://schemas.openxmlformats.org/officeDocument/2006/relationships" xmlns:p="http://schemas.openxmlformats.org/presentationml/2006/main">
  <p:tag name="NAME" val="StrongCallout"/>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ISFLAT" val="True"/>
  <p:tag name="NAME" val="SplitFlo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8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xml><?xml version="1.0" encoding="utf-8"?>
<p:tagLst xmlns:a="http://schemas.openxmlformats.org/drawingml/2006/main" xmlns:r="http://schemas.openxmlformats.org/officeDocument/2006/relationships" xmlns:p="http://schemas.openxmlformats.org/presentationml/2006/main">
  <p:tag name="NAME" val="1BoatTopShape"/>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xml><?xml version="1.0" encoding="utf-8"?>
<p:tagLst xmlns:a="http://schemas.openxmlformats.org/drawingml/2006/main" xmlns:r="http://schemas.openxmlformats.org/officeDocument/2006/relationships" xmlns:p="http://schemas.openxmlformats.org/presentationml/2006/main">
  <p:tag name="SHAPENAME" val="3. Subtitle"/>
</p:tagLst>
</file>

<file path=ppt/theme/theme1.xml><?xml version="1.0" encoding="utf-8"?>
<a:theme xmlns:a="http://schemas.openxmlformats.org/drawingml/2006/main" name="White_2098DZ_OF_16x9_NL_v1">
  <a:themeElements>
    <a:clrScheme name="Custom 92">
      <a:dk1>
        <a:srgbClr val="000000"/>
      </a:dk1>
      <a:lt1>
        <a:srgbClr val="FFFFFF"/>
      </a:lt1>
      <a:dk2>
        <a:srgbClr val="FFFFFF"/>
      </a:dk2>
      <a:lt2>
        <a:srgbClr val="FFFFFF"/>
      </a:lt2>
      <a:accent1>
        <a:srgbClr val="EE2224"/>
      </a:accent1>
      <a:accent2>
        <a:srgbClr val="6D9F9E"/>
      </a:accent2>
      <a:accent3>
        <a:srgbClr val="223A3C"/>
      </a:accent3>
      <a:accent4>
        <a:srgbClr val="999999"/>
      </a:accent4>
      <a:accent5>
        <a:srgbClr val="666666"/>
      </a:accent5>
      <a:accent6>
        <a:srgbClr val="000000"/>
      </a:accent6>
      <a:hlink>
        <a:srgbClr val="0000FF"/>
      </a:hlink>
      <a:folHlink>
        <a:srgbClr val="800080"/>
      </a:folHlink>
    </a:clrScheme>
    <a:fontScheme name="Custom">
      <a:majorFont>
        <a:latin typeface="Segoe UI Semibold"/>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EE2224"/>
        </a:accent1>
        <a:accent2>
          <a:srgbClr val="666666"/>
        </a:accent2>
        <a:accent3>
          <a:srgbClr val="999999"/>
        </a:accent3>
        <a:accent4>
          <a:srgbClr val="000000"/>
        </a:accent4>
        <a:accent5>
          <a:srgbClr val="6D9F9E"/>
        </a:accent5>
        <a:accent6>
          <a:srgbClr val="223A3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owerpoint sjabloon.potx" id="{A2B3E881-5BE3-4A3C-BD21-7EAABC3AF0AD}" vid="{CBE7922F-3E85-482F-B175-84B34A2C90BF}"/>
    </a:ext>
  </a:extLst>
</a:theme>
</file>

<file path=ppt/theme/theme2.xml><?xml version="1.0" encoding="utf-8"?>
<a:theme xmlns:a="http://schemas.openxmlformats.org/drawingml/2006/main" name="Contrast_2098DZ_OF_16x9_NL_v1">
  <a:themeElements>
    <a:clrScheme name="Custom 93">
      <a:dk1>
        <a:srgbClr val="FFFFFF"/>
      </a:dk1>
      <a:lt1>
        <a:srgbClr val="EE2224"/>
      </a:lt1>
      <a:dk2>
        <a:srgbClr val="000000"/>
      </a:dk2>
      <a:lt2>
        <a:srgbClr val="000000"/>
      </a:lt2>
      <a:accent1>
        <a:srgbClr val="FFFFFF"/>
      </a:accent1>
      <a:accent2>
        <a:srgbClr val="6D9F9E"/>
      </a:accent2>
      <a:accent3>
        <a:srgbClr val="223A3C"/>
      </a:accent3>
      <a:accent4>
        <a:srgbClr val="999999"/>
      </a:accent4>
      <a:accent5>
        <a:srgbClr val="666666"/>
      </a:accent5>
      <a:accent6>
        <a:srgbClr val="000000"/>
      </a:accent6>
      <a:hlink>
        <a:srgbClr val="0000FF"/>
      </a:hlink>
      <a:folHlink>
        <a:srgbClr val="800080"/>
      </a:folHlink>
    </a:clrScheme>
    <a:fontScheme name="Custom">
      <a:majorFont>
        <a:latin typeface="Segoe UI Semibold"/>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EE2224"/>
        </a:lt1>
        <a:dk2>
          <a:srgbClr val="000000"/>
        </a:dk2>
        <a:lt2>
          <a:srgbClr val="000000"/>
        </a:lt2>
        <a:accent1>
          <a:srgbClr val="FFFFFF"/>
        </a:accent1>
        <a:accent2>
          <a:srgbClr val="666666"/>
        </a:accent2>
        <a:accent3>
          <a:srgbClr val="999999"/>
        </a:accent3>
        <a:accent4>
          <a:srgbClr val="000000"/>
        </a:accent4>
        <a:accent5>
          <a:srgbClr val="6D9F9E"/>
        </a:accent5>
        <a:accent6>
          <a:srgbClr val="223A3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owerpoint sjabloon.potx" id="{A2B3E881-5BE3-4A3C-BD21-7EAABC3AF0AD}" vid="{F70519C2-6A50-4A89-A68E-E789F8B27DB1}"/>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26C36CC0DCD488ACAEFC8123AA12C" ma:contentTypeVersion="14" ma:contentTypeDescription="Een nieuw document maken." ma:contentTypeScope="" ma:versionID="10766a088e2e57aef011d3cf6bbea103">
  <xsd:schema xmlns:xsd="http://www.w3.org/2001/XMLSchema" xmlns:xs="http://www.w3.org/2001/XMLSchema" xmlns:p="http://schemas.microsoft.com/office/2006/metadata/properties" xmlns:ns2="d2106f40-3a8d-491e-8077-d612546740d8" xmlns:ns3="1bfbfbcb-16c8-4c5c-a9e0-e1b1cc1cd2c1" targetNamespace="http://schemas.microsoft.com/office/2006/metadata/properties" ma:root="true" ma:fieldsID="d0fb5ba3f0a704a776484596d152fc33" ns2:_="" ns3:_="">
    <xsd:import namespace="d2106f40-3a8d-491e-8077-d612546740d8"/>
    <xsd:import namespace="1bfbfbcb-16c8-4c5c-a9e0-e1b1cc1cd2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06f40-3a8d-491e-8077-d61254674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309668b-48a0-4a22-89ec-54d057dce87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bfbcb-16c8-4c5c-a9e0-e1b1cc1cd2c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a1b0263-19fd-4ec5-8613-c18679df92d6}" ma:internalName="TaxCatchAll" ma:showField="CatchAllData" ma:web="1bfbfbcb-16c8-4c5c-a9e0-e1b1cc1cd2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fbfbcb-16c8-4c5c-a9e0-e1b1cc1cd2c1" xsi:nil="true"/>
    <lcf76f155ced4ddcb4097134ff3c332f xmlns="d2106f40-3a8d-491e-8077-d612546740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139896-B4BA-49B2-8934-5636E7A666B1}">
  <ds:schemaRefs>
    <ds:schemaRef ds:uri="http://schemas.microsoft.com/sharepoint/v3/contenttype/forms"/>
  </ds:schemaRefs>
</ds:datastoreItem>
</file>

<file path=customXml/itemProps2.xml><?xml version="1.0" encoding="utf-8"?>
<ds:datastoreItem xmlns:ds="http://schemas.openxmlformats.org/officeDocument/2006/customXml" ds:itemID="{53434EE7-62AA-4595-B8A3-39A8D333FA1C}">
  <ds:schemaRefs>
    <ds:schemaRef ds:uri="1bfbfbcb-16c8-4c5c-a9e0-e1b1cc1cd2c1"/>
    <ds:schemaRef ds:uri="d2106f40-3a8d-491e-8077-d612546740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44B871-40A6-42D1-8E68-55AD8C97F2DE}">
  <ds:schemaRefs>
    <ds:schemaRef ds:uri="http://purl.org/dc/elements/1.1/"/>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1bfbfbcb-16c8-4c5c-a9e0-e1b1cc1cd2c1"/>
    <ds:schemaRef ds:uri="d2106f40-3a8d-491e-8077-d612546740d8"/>
  </ds:schemaRefs>
</ds:datastoreItem>
</file>

<file path=docProps/app.xml><?xml version="1.0" encoding="utf-8"?>
<Properties xmlns="http://schemas.openxmlformats.org/officeDocument/2006/extended-properties" xmlns:vt="http://schemas.openxmlformats.org/officeDocument/2006/docPropsVTypes">
  <Template>Powerpoint sjabloon</Template>
  <TotalTime>0</TotalTime>
  <Words>184</Words>
  <Application>Microsoft Office PowerPoint</Application>
  <PresentationFormat>Breedbeeld</PresentationFormat>
  <Paragraphs>44</Paragraphs>
  <Slides>1</Slides>
  <Notes>0</Notes>
  <HiddenSlides>0</HiddenSlides>
  <MMClips>0</MMClips>
  <ScaleCrop>false</ScaleCrop>
  <HeadingPairs>
    <vt:vector size="8" baseType="variant">
      <vt:variant>
        <vt:lpstr>Gebruikte lettertypen</vt:lpstr>
      </vt:variant>
      <vt:variant>
        <vt:i4>5</vt:i4>
      </vt:variant>
      <vt:variant>
        <vt:lpstr>Thema</vt:lpstr>
      </vt:variant>
      <vt:variant>
        <vt:i4>2</vt:i4>
      </vt:variant>
      <vt:variant>
        <vt:lpstr>Ingesloten OLE-bronprogramma's</vt:lpstr>
      </vt:variant>
      <vt:variant>
        <vt:i4>1</vt:i4>
      </vt:variant>
      <vt:variant>
        <vt:lpstr>Diatitels</vt:lpstr>
      </vt:variant>
      <vt:variant>
        <vt:i4>1</vt:i4>
      </vt:variant>
    </vt:vector>
  </HeadingPairs>
  <TitlesOfParts>
    <vt:vector size="9" baseType="lpstr">
      <vt:lpstr>Segoe UI Semibold</vt:lpstr>
      <vt:lpstr>Segoe UI</vt:lpstr>
      <vt:lpstr>Arial</vt:lpstr>
      <vt:lpstr>Aptos</vt:lpstr>
      <vt:lpstr>Wingdings</vt:lpstr>
      <vt:lpstr>White_2098DZ_OF_16x9_NL_v1</vt:lpstr>
      <vt:lpstr>Contrast_2098DZ_OF_16x9_NL_v1</vt:lpstr>
      <vt:lpstr>think-cell Slide</vt:lpstr>
      <vt:lpstr>Overzicht aantallen donoren en donaties 2024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subject/>
  <dc:creator>Geert Van Aken</dc:creator>
  <cp:keywords/>
  <dc:description/>
  <cp:lastModifiedBy>Peter Dercon</cp:lastModifiedBy>
  <cp:revision>8</cp:revision>
  <cp:lastPrinted>2018-10-30T20:37:12Z</cp:lastPrinted>
  <dcterms:created xsi:type="dcterms:W3CDTF">2025-01-02T10:15:42Z</dcterms:created>
  <dcterms:modified xsi:type="dcterms:W3CDTF">2025-01-06T14:11:00Z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2022-11-22 08:10 </vt:lpwstr>
  </property>
  <property fmtid="{D5CDD505-2E9C-101B-9397-08002B2CF9AE}" pid="8" name="TemplateCreated">
    <vt:lpwstr>2019-02-27 01:18 PM</vt:lpwstr>
  </property>
  <property fmtid="{D5CDD505-2E9C-101B-9397-08002B2CF9AE}" pid="9" name="ContentTypeId">
    <vt:lpwstr>0x010100DBC26C36CC0DCD488ACAEFC8123AA12C</vt:lpwstr>
  </property>
  <property fmtid="{D5CDD505-2E9C-101B-9397-08002B2CF9AE}" pid="10" name="MediaServiceImageTags">
    <vt:lpwstr/>
  </property>
</Properties>
</file>